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0.45370370370370372</c:v>
                </c:pt>
                <c:pt idx="1">
                  <c:v>0.53703703703703709</c:v>
                </c:pt>
                <c:pt idx="2">
                  <c:v>0</c:v>
                </c:pt>
                <c:pt idx="3">
                  <c:v>9.2592592592592587E-3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0.79044117647058831</c:v>
                </c:pt>
                <c:pt idx="1">
                  <c:v>0.2095588235294118</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5.8641975308641972E-2</c:v>
                </c:pt>
                <c:pt idx="1">
                  <c:v>0.1080246913580247</c:v>
                </c:pt>
                <c:pt idx="2">
                  <c:v>0.2191358024691358</c:v>
                </c:pt>
                <c:pt idx="3">
                  <c:v>0.61419753086419748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0.45987654320987648</c:v>
                </c:pt>
                <c:pt idx="1">
                  <c:v>4.9382716049382713E-2</c:v>
                </c:pt>
                <c:pt idx="2">
                  <c:v>0.31481481481481483</c:v>
                </c:pt>
                <c:pt idx="3">
                  <c:v>7.407407407407407E-2</c:v>
                </c:pt>
                <c:pt idx="4">
                  <c:v>4.0123456790123448E-2</c:v>
                </c:pt>
                <c:pt idx="5">
                  <c:v>6.1728395061728392E-2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0.1496815286624204</c:v>
                </c:pt>
                <c:pt idx="1">
                  <c:v>1.5923566878980892E-2</c:v>
                </c:pt>
                <c:pt idx="2">
                  <c:v>0.44585987261146498</c:v>
                </c:pt>
                <c:pt idx="3">
                  <c:v>0.13694267515923569</c:v>
                </c:pt>
                <c:pt idx="4">
                  <c:v>3.184713375796179E-2</c:v>
                </c:pt>
                <c:pt idx="5">
                  <c:v>0.124203821656051</c:v>
                </c:pt>
                <c:pt idx="6">
                  <c:v>4.7770700636942678E-2</c:v>
                </c:pt>
                <c:pt idx="7">
                  <c:v>1.5923566878980892E-2</c:v>
                </c:pt>
                <c:pt idx="8">
                  <c:v>3.184713375796179E-2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31</c:v>
                </c:pt>
                <c:pt idx="4" formatCode="0">
                  <c:v>6</c:v>
                </c:pt>
                <c:pt idx="5" formatCode="0">
                  <c:v>10</c:v>
                </c:pt>
                <c:pt idx="6" formatCode="0">
                  <c:v>4</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6.2992340783444627</c:v>
                </c:pt>
                <c:pt idx="1">
                  <c:v>4.9348941560101887</c:v>
                </c:pt>
                <c:pt idx="2">
                  <c:v>6.5464784681579271</c:v>
                </c:pt>
                <c:pt idx="3" formatCode="General">
                  <c:v>7.2589027000979076</c:v>
                </c:pt>
                <c:pt idx="4">
                  <c:v>6.9537962154913631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8.3386185474182799</c:v>
                </c:pt>
                <c:pt idx="1">
                  <c:v>6.3007860953062638</c:v>
                </c:pt>
                <c:pt idx="2">
                  <c:v>7.8723268219443092</c:v>
                </c:pt>
                <c:pt idx="3" formatCode="General">
                  <c:v>8.4839825749137621</c:v>
                </c:pt>
                <c:pt idx="4">
                  <c:v>8.0716997595833799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7.5982783552191382</c:v>
                </c:pt>
                <c:pt idx="1">
                  <c:v>8.5687354127035906</c:v>
                </c:pt>
                <c:pt idx="2">
                  <c:v>5.8806306475020902</c:v>
                </c:pt>
                <c:pt idx="3">
                  <c:v>4.4878546852318966</c:v>
                </c:pt>
                <c:pt idx="4">
                  <c:v>6.8662066090748013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7.3393608906108776</c:v>
                </c:pt>
                <c:pt idx="1">
                  <c:v>8.4401685040398924</c:v>
                </c:pt>
                <c:pt idx="2">
                  <c:v>5.7967748611815244</c:v>
                </c:pt>
                <c:pt idx="3">
                  <c:v>4.503883593177469</c:v>
                </c:pt>
                <c:pt idx="4">
                  <c:v>6.9479763668531804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0.26048258724712792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0.1649806610889506</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1.7223746045304917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0.1649806610889506</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0.59176859921894653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0.78623759746847632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6.3418415002541728</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5.615366783006337E-3</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0.46130180621432437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0.12860749463762655</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1.3426439271976838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0.12860749463762566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0.46130180621432437</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0.3197887331455842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6.6940952779679037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0.43980059007080197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0.17939483174889848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1.8728564932936775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0.17939483174889936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0.64347074130056825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0.68695764728131969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6.3382628485641224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7.2940938282547636</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0.21309334681071901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0.12982845058453885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1.3553905333897829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0.1298284505845384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0.46568124914808262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1.5578633086045137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3.7935014971493262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0.24238321609259117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7.0499961667126243E-2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0.73600955890439579</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7.0499961667126243E-2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0.10226377504627315</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8.7491419671804582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5.7608096724176328E-2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0.3002466379216715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8.3706517850781204E-2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0.87388412452857178</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8.3706517850780315E-2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0.30024663792167061</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0.36013114547133185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8.2543945372134306</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0.22783753011211427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0.10080514727324896</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1.052391380440576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0.10080514727324896</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0.36157765644900408</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0.27058012628069683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8.5687354127035906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0.35090700929383178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0.14352045564225424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1.4983331161195075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0.14352045564225424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0.51479305776869744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1.6525234103634938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6.2865714953018426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0.10977308562048904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0.25818739272575719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7.1980714747198249E-2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0.75146841016525912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7.1980714747198249E-2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0.25818739272575719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0.25617923640886886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8.1122180599799343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7.6485911126812614</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0.1640452940497461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6.3937513209374686E-2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0.66749853165690354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6.3937513209374686E-2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0.16534243685756778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9.2160605708359018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0.46335269985189509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0.17698808527810783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1.847730402917545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0.17698808527810872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0.63483799017510378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0.5571901796410863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5.6159637921441998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7.809817808023567E-2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0.42284186329494755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0.11788515009846456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1.2307041773301535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0.11788515009846456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0.42284186329494844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0.20571831528575757</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7.9956462622677726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0.18981046385371059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0.11139883694588715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1.1629879918251831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0.11139883694588804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0.39957612764410655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0.1130171042506749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7.9422192173766879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0.149582863581041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0.40282337874825647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0.11230414627556673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1.1724392922890807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0.11230414627556762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0.40282337874825558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0.28615154111164465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7.4730657207817446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8.4702474233083205</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0.21114682489040071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7.5855331442028273E-2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0.7919188566201214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7.5855331442028273E-2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0.27208524280634272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0.16355755497455426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8.112339544588389</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6.7988217372709769E-2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6.569227254995802E-2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0.68581796925239757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6.569227254995802E-2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0.23563139976410952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9.1256246095174021E-2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8.7753529341761976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4.740936690224018E-2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0.25108471981393343</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7.0000542642700836E-2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0.73079569541872402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7.0000542642700836E-2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0.25108471981393343</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0.13599213125907994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8.5230497911603766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7.9723194257393581</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0.2954263537315267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0.10326756696922157</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1.0780986913583845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0.10326756696922068</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0.37041010168565691</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0.6410566079467479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7.4734868547245448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7.0928645206780772E-2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0.30004404024745135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8.3650035133933542E-2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0.87329445300920483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8.3650035133933542E-2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0.30004404024745135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6.3439692510984358E-2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7.876258877304215</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2.399864625133219E-2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0.22417078939045432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6.2497140063333845E-2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0.6524612411562174</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6.2497140063333845E-2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0.22417078939045432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0.14272199531474605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8.5128885735262525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0.18186916784384533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8.2141164547588019E-2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0.85754205898743407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8.2141164547588019E-2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0.29463187722548767</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9.1452147985579657E-2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8.0266433974024185</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7.8783171747004834</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0.20753155583206162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0.34082673146167508</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9.5019944531610001E-2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0.99199468777073108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9.5019944531610889E-2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0.3408267314616733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0.50305469764001565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6.8362674354308011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0.15855318637699867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6.3151648056535947E-2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0.65929421138749333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6.3151648056535947E-2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0.22651844199264204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0.2820549014236704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8.670044051369425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0.16761468710266314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0.30648689042501687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8.5446253593303823E-2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0.8920467179000422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8.5446253593303823E-2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0.30648689042501687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0.41687409474168469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6.6020779998589747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0.1969816055040372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9.0700331420086933E-2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0.9468985421038445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9.0700331420086044E-2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0.32533272517449952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0.2407126851642758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7.2288302075512796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2.4331069186269261E-2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0.24683200540791717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6.8814917661832453E-2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0.71841793948014754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6.8814917661832453E-2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0.24683200540791717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0.47221419275145671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8.0783814406347467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5.0274175988244352E-2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0.2257050055562928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6.2924868059763384E-2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0.65692666052012072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6.2924868059763384E-2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0.2257050055562928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0.37170803226088189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8.5384091496397136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9.0559402297587965E-2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4.793515553084049E-2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0.50043619661595073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4.793515553084049E-2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0.14184799260061354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9.1942099384184441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0.12197007606101273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0.46604500024989459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0.12992986167212983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1.3564492507008366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0.12992986167212806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0.46604500024989548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2.451478537557783E-2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7.2589027000979076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0.2341755067475626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2.4642104792518724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0.23603870659722936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0.25253525372093044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6.5464784681579271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0.582340716011851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0.17663596259018988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1.8440542922064767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0.17663596259018988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0.44566960080247853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6.9537962154913631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0.2648447287082103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0.64904701501053808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0.18094945516808369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1.8890865403739703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0.18094945516808281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0.40165858972046919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6.2992340783444627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1.2823461542884811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0.46713864817475415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0.13023476253689381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1.3596323723037109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0.13023476253689381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0.46713864817475503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0.30066528082254429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7.480787574531778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2.5807546303941997E-2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0.63506595160495216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0.17705163922038913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1.8483938970233478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0.17705163922038913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0.63506595160495216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0.64846978855311477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4.9348941560101887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7.0829723045886066</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0.16226933693578971</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0.68497197028097734</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0.19096506410362224</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1.9936480711959303</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0.19096506410362224</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0.68497197028098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6.0598130947555617E-2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7.5982783552191382</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0.76175858449598532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0.22482218242155394</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2.3471115643622582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0.22482218242155305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0.79900070964740877</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6.5676662539580768</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6.7461253301390576</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0.15231719996374515</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9.4398834516661978E-2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0.98551038767576138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9.4398834516661978E-2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0.3385988739595831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0.50376856033707007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6.8662066090748013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0.93521371787245489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0.46861040642470719</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0.130645077733341</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1.363916004515815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0.130645077733341</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0.46861040642470719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0.14132469375861767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7.4939146052280456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0.16046284240215325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0.36194245476843179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0.10090685031728164</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1.0534531457353031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0.10090685031728075</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0.36194245476843179</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0.44583802478026602</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5.8806306475020902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9.622446211428759E-2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8.9148427535160835E-2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0.93069688657389094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8.9148427535160835E-2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0.31976620615316165</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0.54690671034484151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6.5330077861815044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0.10421905137411214</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0.1194702684643989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1.2472525873112876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0.11947026846439801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0.42852751923070098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0.64243815366145629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4.4878546852318966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1.1319207142042487E-2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0.47975015035942992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0.13375075505575751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1.3963388334382421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0.13375075505575662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0.47975015035942992</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0.66705060549563733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5.9505773744413517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0.20008825586248236</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0.16040452089826651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4.4719581157872668E-2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0.46686605813776083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4.4719581157872668E-2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0.16040452089826651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0.14194190384423777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8.7150056361210293</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0.23341050704646449</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0.12186372539586543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1.272239936789628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0.12186372539586721</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0.4371126021505809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0.41365458419544154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7.827664447908532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1.6996461672902718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0.41210987770683971</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0.11489315275446899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1.1994681511916578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0.11489315275446899</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0.41210987770683971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0.30422291459878004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6.1739778244897323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0.73322964527876433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0.44260691333722235</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0.12339549827634144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1.2882314275002713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0.12339549827634144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0.44260691333722235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4.5888429519543195E-2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7.4620618626616926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0.24604313352468576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0.14069972368980821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1.468885076276452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0.14069972368980821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0.50467538345915308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0.86178638677561992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7.0065009186520113</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0.20006934268427212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0.35045693656571952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9.7704773714140103E-2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1.0200239220516956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9.7704773714140103E-2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0.35045693656571864</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0.91433768713806796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6.5561015641760259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8.6909929355432602</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0.22044106469265579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6.9325458917743887E-2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0.72374791747843048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6.9325458917743887E-2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0.24866326418612772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7.3817351324489522E-2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8.6909929355432602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8.782848629153067</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0.13388731914815999</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0.22321778186392471</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6.2231448690123869E-2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0.64968746106077901</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6.2231448690123869E-2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0.22321778186392471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5.1387431692416996E-2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8.782848629153067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7.5631013088031498</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0.16959580839320054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8.0905836443721846E-2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0.84464540952367617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8.0905836443722734E-2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0.2902008828484739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0.31634038175490886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7.5631013088031498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Northwick Park Hospital (33)</c:v>
                </c:pt>
                <c:pt idx="2">
                  <c:v>Central Middlesex Hospital (55)</c:v>
                </c:pt>
                <c:pt idx="3">
                  <c:v>Ealing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Northwick Park Hospital (33)</c:v>
                </c:pt>
                <c:pt idx="2">
                  <c:v>Central Middlesex Hospital (55)</c:v>
                </c:pt>
                <c:pt idx="3">
                  <c:v>Ealing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Northwick Park Hospital (33)</c:v>
                </c:pt>
                <c:pt idx="2">
                  <c:v>Central Middlesex Hospital (55)</c:v>
                </c:pt>
                <c:pt idx="3">
                  <c:v>Ealing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Northwick Park Hospital (33)</c:v>
                </c:pt>
                <c:pt idx="2">
                  <c:v>Central Middlesex Hospital (55)</c:v>
                </c:pt>
                <c:pt idx="3">
                  <c:v>Ealing Hospital (-)</c:v>
                </c:pt>
              </c:strCache>
            </c:strRef>
          </c:cat>
          <c:val>
            <c:numRef>
              <c:f>Sheet1!$G$2:$G$5</c:f>
              <c:numCache>
                <c:formatCode>0.0;;</c:formatCode>
                <c:ptCount val="4"/>
                <c:pt idx="0">
                  <c:v>6.3382628485641224</c:v>
                </c:pt>
                <c:pt idx="1">
                  <c:v>7.5611962404229516</c:v>
                </c:pt>
                <c:pt idx="2">
                  <c:v>6.183264334294627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Northwick Park Hospital (33)</c:v>
                </c:pt>
                <c:pt idx="2">
                  <c:v>Central Middlesex Hospital (55)</c:v>
                </c:pt>
                <c:pt idx="3">
                  <c:v>Ealing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Northwick Park Hospital (33)</c:v>
                </c:pt>
                <c:pt idx="2">
                  <c:v>Central Middlesex Hospital (55)</c:v>
                </c:pt>
                <c:pt idx="3">
                  <c:v>Ealing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Northwick Park Hospital (33)</c:v>
                </c:pt>
                <c:pt idx="2">
                  <c:v>Central Middlesex Hospital (55)</c:v>
                </c:pt>
                <c:pt idx="3">
                  <c:v>Ealing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3.6617371514358776</c:v>
                </c:pt>
                <c:pt idx="1">
                  <c:v>2.4388037595770484</c:v>
                </c:pt>
                <c:pt idx="2">
                  <c:v>3.816735665705373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Northwick Park Hospital (36)</c:v>
                </c:pt>
                <c:pt idx="2">
                  <c:v>Central Middlesex Hospital (54)</c:v>
                </c:pt>
                <c:pt idx="3">
                  <c:v>Ealing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Northwick Park Hospital (36)</c:v>
                </c:pt>
                <c:pt idx="2">
                  <c:v>Central Middlesex Hospital (54)</c:v>
                </c:pt>
                <c:pt idx="3">
                  <c:v>Ealing Hospital (-)</c:v>
                </c:pt>
              </c:strCache>
            </c:strRef>
          </c:cat>
          <c:val>
            <c:numRef>
              <c:f>Sheet1!$E$2:$E$5</c:f>
              <c:numCache>
                <c:formatCode>0.0;;</c:formatCode>
                <c:ptCount val="4"/>
                <c:pt idx="0">
                  <c:v>6.6940952779679037</c:v>
                </c:pt>
                <c:pt idx="1">
                  <c:v>0</c:v>
                </c:pt>
                <c:pt idx="2">
                  <c:v>6.1291584246343698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Northwick Park Hospital (36)</c:v>
                </c:pt>
                <c:pt idx="2">
                  <c:v>Central Middlesex Hospital (54)</c:v>
                </c:pt>
                <c:pt idx="3">
                  <c:v>Ealing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Northwick Park Hospital (36)</c:v>
                </c:pt>
                <c:pt idx="2">
                  <c:v>Central Middlesex Hospital (54)</c:v>
                </c:pt>
                <c:pt idx="3">
                  <c:v>Ealing Hospital (-)</c:v>
                </c:pt>
              </c:strCache>
            </c:strRef>
          </c:cat>
          <c:val>
            <c:numRef>
              <c:f>Sheet1!$G$2:$G$5</c:f>
              <c:numCache>
                <c:formatCode>0.0;;</c:formatCode>
                <c:ptCount val="4"/>
                <c:pt idx="0">
                  <c:v>0</c:v>
                </c:pt>
                <c:pt idx="1">
                  <c:v>7.7765051274127313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Northwick Park Hospital (36)</c:v>
                </c:pt>
                <c:pt idx="2">
                  <c:v>Central Middlesex Hospital (54)</c:v>
                </c:pt>
                <c:pt idx="3">
                  <c:v>Ealing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Northwick Park Hospital (36)</c:v>
                </c:pt>
                <c:pt idx="2">
                  <c:v>Central Middlesex Hospital (54)</c:v>
                </c:pt>
                <c:pt idx="3">
                  <c:v>Ealing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(99)</c:v>
                </c:pt>
                <c:pt idx="1">
                  <c:v>Northwick Park Hospital (36)</c:v>
                </c:pt>
                <c:pt idx="2">
                  <c:v>Central Middlesex Hospital (54)</c:v>
                </c:pt>
                <c:pt idx="3">
                  <c:v>Ealing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3.3059047220320963</c:v>
                </c:pt>
                <c:pt idx="1">
                  <c:v>2.2234948725872687</c:v>
                </c:pt>
                <c:pt idx="2">
                  <c:v>3.8708415753656302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Northwick Park Hospital (182)</c:v>
                </c:pt>
                <c:pt idx="2">
                  <c:v>Central Middlesex Hospital (62)</c:v>
                </c:pt>
                <c:pt idx="3">
                  <c:v>Ealing Hospital (64)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Northwick Park Hospital (182)</c:v>
                </c:pt>
                <c:pt idx="2">
                  <c:v>Central Middlesex Hospital (62)</c:v>
                </c:pt>
                <c:pt idx="3">
                  <c:v>Ealing Hospital (64)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Northwick Park Hospital (182)</c:v>
                </c:pt>
                <c:pt idx="2">
                  <c:v>Central Middlesex Hospital (62)</c:v>
                </c:pt>
                <c:pt idx="3">
                  <c:v>Ealing Hospital (64)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Northwick Park Hospital (182)</c:v>
                </c:pt>
                <c:pt idx="2">
                  <c:v>Central Middlesex Hospital (62)</c:v>
                </c:pt>
                <c:pt idx="3">
                  <c:v>Ealing Hospital (64)</c:v>
                </c:pt>
              </c:strCache>
            </c:strRef>
          </c:cat>
          <c:val>
            <c:numRef>
              <c:f>Sheet1!$G$2:$G$5</c:f>
              <c:numCache>
                <c:formatCode>0.0;;</c:formatCode>
                <c:ptCount val="4"/>
                <c:pt idx="0">
                  <c:v>6.3418415002541728</c:v>
                </c:pt>
                <c:pt idx="1">
                  <c:v>5.750386250604766</c:v>
                </c:pt>
                <c:pt idx="2">
                  <c:v>0</c:v>
                </c:pt>
                <c:pt idx="3">
                  <c:v>6.1393920675713431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Northwick Park Hospital (182)</c:v>
                </c:pt>
                <c:pt idx="2">
                  <c:v>Central Middlesex Hospital (62)</c:v>
                </c:pt>
                <c:pt idx="3">
                  <c:v>Ealing Hospital (64)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Northwick Park Hospital (182)</c:v>
                </c:pt>
                <c:pt idx="2">
                  <c:v>Central Middlesex Hospital (62)</c:v>
                </c:pt>
                <c:pt idx="3">
                  <c:v>Ealing Hospital (64)</c:v>
                </c:pt>
              </c:strCache>
            </c:strRef>
          </c:cat>
          <c:val>
            <c:numRef>
              <c:f>Sheet1!$I$2:$I$5</c:f>
              <c:numCache>
                <c:formatCode>0.0;;</c:formatCode>
                <c:ptCount val="4"/>
                <c:pt idx="0">
                  <c:v>0</c:v>
                </c:pt>
                <c:pt idx="1">
                  <c:v>0</c:v>
                </c:pt>
                <c:pt idx="2">
                  <c:v>8.9621586696731015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Northwick Park Hospital (182)</c:v>
                </c:pt>
                <c:pt idx="2">
                  <c:v>Central Middlesex Hospital (62)</c:v>
                </c:pt>
                <c:pt idx="3">
                  <c:v>Ealing Hospital (64)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3.6581584997458272</c:v>
                </c:pt>
                <c:pt idx="1">
                  <c:v>4.249613749395234</c:v>
                </c:pt>
                <c:pt idx="2">
                  <c:v>1.0378413303268985</c:v>
                </c:pt>
                <c:pt idx="3">
                  <c:v>3.8606079324286569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Sheet1!$G$2:$G$5</c:f>
              <c:numCache>
                <c:formatCode>0.0;;</c:formatCode>
                <c:ptCount val="4"/>
                <c:pt idx="0">
                  <c:v>8.5687354127035906</c:v>
                </c:pt>
                <c:pt idx="1">
                  <c:v>8.9024346325387214</c:v>
                </c:pt>
                <c:pt idx="2">
                  <c:v>8.5075392520282023</c:v>
                </c:pt>
                <c:pt idx="3">
                  <c:v>7.909902689749952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1.4312645872964094</c:v>
                </c:pt>
                <c:pt idx="1">
                  <c:v>1.0975653674612786</c:v>
                </c:pt>
                <c:pt idx="2">
                  <c:v>1.4924607479717977</c:v>
                </c:pt>
                <c:pt idx="3">
                  <c:v>2.090097310250048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Sheet1!$G$2:$G$5</c:f>
              <c:numCache>
                <c:formatCode>0.0;;</c:formatCode>
                <c:ptCount val="4"/>
                <c:pt idx="0">
                  <c:v>6.2865714953018426</c:v>
                </c:pt>
                <c:pt idx="1">
                  <c:v>6.8941989394279499</c:v>
                </c:pt>
                <c:pt idx="2">
                  <c:v>7.2336991808362558</c:v>
                </c:pt>
                <c:pt idx="3">
                  <c:v>5.597743690943048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3.7134285046981574</c:v>
                </c:pt>
                <c:pt idx="1">
                  <c:v>3.1058010605720501</c:v>
                </c:pt>
                <c:pt idx="2">
                  <c:v>2.7663008191637442</c:v>
                </c:pt>
                <c:pt idx="3">
                  <c:v>4.402256309056952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Sheet1!$G$2:$G$5</c:f>
              <c:numCache>
                <c:formatCode>0.0;;</c:formatCode>
                <c:ptCount val="4"/>
                <c:pt idx="0">
                  <c:v>8.2543945372134306</c:v>
                </c:pt>
                <c:pt idx="1">
                  <c:v>8.3998146030467158</c:v>
                </c:pt>
                <c:pt idx="2">
                  <c:v>7.9622581039958336</c:v>
                </c:pt>
                <c:pt idx="3">
                  <c:v>8.478936584727375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1.7456054627865694</c:v>
                </c:pt>
                <c:pt idx="1">
                  <c:v>1.6001853969532842</c:v>
                </c:pt>
                <c:pt idx="2">
                  <c:v>2.0377418960041664</c:v>
                </c:pt>
                <c:pt idx="3">
                  <c:v>1.521063415272625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Sheet1!$G$2:$G$5</c:f>
              <c:numCache>
                <c:formatCode>0.0;;</c:formatCode>
                <c:ptCount val="4"/>
                <c:pt idx="0">
                  <c:v>8.7491419671804582</c:v>
                </c:pt>
                <c:pt idx="1">
                  <c:v>9.0458012751532237</c:v>
                </c:pt>
                <c:pt idx="2">
                  <c:v>8.7221595305314299</c:v>
                </c:pt>
                <c:pt idx="3">
                  <c:v>8.934799615390423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1.2508580328195418</c:v>
                </c:pt>
                <c:pt idx="1">
                  <c:v>0.95419872484677626</c:v>
                </c:pt>
                <c:pt idx="2">
                  <c:v>1.2778404694685701</c:v>
                </c:pt>
                <c:pt idx="3">
                  <c:v>1.065200384609577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Sheet1!$G$2:$G$5</c:f>
              <c:numCache>
                <c:formatCode>0.0;;</c:formatCode>
                <c:ptCount val="4"/>
                <c:pt idx="0">
                  <c:v>3.7935014971493262</c:v>
                </c:pt>
                <c:pt idx="1">
                  <c:v>4.1912879118515569</c:v>
                </c:pt>
                <c:pt idx="2">
                  <c:v>5.2434465863337181</c:v>
                </c:pt>
                <c:pt idx="3">
                  <c:v>3.474559888845818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6.2064985028506738</c:v>
                </c:pt>
                <c:pt idx="1">
                  <c:v>5.8087120881484431</c:v>
                </c:pt>
                <c:pt idx="2">
                  <c:v>4.7565534136662819</c:v>
                </c:pt>
                <c:pt idx="3">
                  <c:v>6.5254401111541824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Northwick Park Hospital (188)</c:v>
                </c:pt>
                <c:pt idx="2">
                  <c:v>Central Middlesex Hospital (63)</c:v>
                </c:pt>
                <c:pt idx="3">
                  <c:v>Ealing Hospital (67)</c:v>
                </c:pt>
              </c:strCache>
            </c:strRef>
          </c:cat>
          <c:val>
            <c:numRef>
              <c:f>Sheet1!$D$2:$D$5</c:f>
              <c:numCache>
                <c:formatCode>0.0;;</c:formatCode>
                <c:ptCount val="4"/>
                <c:pt idx="0">
                  <c:v>8.1122180599799343</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Northwick Park Hospital (188)</c:v>
                </c:pt>
                <c:pt idx="2">
                  <c:v>Central Middlesex Hospital (63)</c:v>
                </c:pt>
                <c:pt idx="3">
                  <c:v>Ealing Hospital (67)</c:v>
                </c:pt>
              </c:strCache>
            </c:strRef>
          </c:cat>
          <c:val>
            <c:numRef>
              <c:f>Sheet1!$E$2:$E$5</c:f>
              <c:numCache>
                <c:formatCode>0.0;;</c:formatCode>
                <c:ptCount val="4"/>
                <c:pt idx="0">
                  <c:v>0</c:v>
                </c:pt>
                <c:pt idx="1">
                  <c:v>0</c:v>
                </c:pt>
                <c:pt idx="2">
                  <c:v>7.0804834748797703</c:v>
                </c:pt>
                <c:pt idx="3">
                  <c:v>8.0497542885019886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Northwick Park Hospital (188)</c:v>
                </c:pt>
                <c:pt idx="2">
                  <c:v>Central Middlesex Hospital (63)</c:v>
                </c:pt>
                <c:pt idx="3">
                  <c:v>Ealing Hospital (67)</c:v>
                </c:pt>
              </c:strCache>
            </c:strRef>
          </c:cat>
          <c:val>
            <c:numRef>
              <c:f>Sheet1!$F$2:$F$5</c:f>
              <c:numCache>
                <c:formatCode>0.0;;</c:formatCode>
                <c:ptCount val="4"/>
                <c:pt idx="0">
                  <c:v>0</c:v>
                </c:pt>
                <c:pt idx="1">
                  <c:v>8.4058834191100775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Northwick Park Hospital (188)</c:v>
                </c:pt>
                <c:pt idx="2">
                  <c:v>Central Middlesex Hospital (63)</c:v>
                </c:pt>
                <c:pt idx="3">
                  <c:v>Ealing Hospital (67)</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Northwick Park Hospital (188)</c:v>
                </c:pt>
                <c:pt idx="2">
                  <c:v>Central Middlesex Hospital (63)</c:v>
                </c:pt>
                <c:pt idx="3">
                  <c:v>Ealing Hospital (67)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Northwick Park Hospital (188)</c:v>
                </c:pt>
                <c:pt idx="2">
                  <c:v>Central Middlesex Hospital (63)</c:v>
                </c:pt>
                <c:pt idx="3">
                  <c:v>Ealing Hospital (67)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(318)</c:v>
                </c:pt>
                <c:pt idx="1">
                  <c:v>Northwick Park Hospital (188)</c:v>
                </c:pt>
                <c:pt idx="2">
                  <c:v>Central Middlesex Hospital (63)</c:v>
                </c:pt>
                <c:pt idx="3">
                  <c:v>Ealing Hospital (67)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1.8877819400200657</c:v>
                </c:pt>
                <c:pt idx="1">
                  <c:v>1.5941165808899225</c:v>
                </c:pt>
                <c:pt idx="2">
                  <c:v>2.9195165251202297</c:v>
                </c:pt>
                <c:pt idx="3">
                  <c:v>1.9502457114980114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Northwick Park Hospital (137)</c:v>
                </c:pt>
                <c:pt idx="2">
                  <c:v>Central Middlesex Hospital (49)</c:v>
                </c:pt>
                <c:pt idx="3">
                  <c:v>Ealing Hospital (55)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Northwick Park Hospital (137)</c:v>
                </c:pt>
                <c:pt idx="2">
                  <c:v>Central Middlesex Hospital (49)</c:v>
                </c:pt>
                <c:pt idx="3">
                  <c:v>Ealing Hospital (55)</c:v>
                </c:pt>
              </c:strCache>
            </c:strRef>
          </c:cat>
          <c:val>
            <c:numRef>
              <c:f>Sheet1!$E$2:$E$5</c:f>
              <c:numCache>
                <c:formatCode>0.0;;</c:formatCode>
                <c:ptCount val="4"/>
                <c:pt idx="0">
                  <c:v>7.4730657207817446</c:v>
                </c:pt>
                <c:pt idx="1">
                  <c:v>0</c:v>
                </c:pt>
                <c:pt idx="2">
                  <c:v>0</c:v>
                </c:pt>
                <c:pt idx="3">
                  <c:v>6.8291701969441396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Northwick Park Hospital (137)</c:v>
                </c:pt>
                <c:pt idx="2">
                  <c:v>Central Middlesex Hospital (49)</c:v>
                </c:pt>
                <c:pt idx="3">
                  <c:v>Ealing Hospital (55)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Northwick Park Hospital (137)</c:v>
                </c:pt>
                <c:pt idx="2">
                  <c:v>Central Middlesex Hospital (49)</c:v>
                </c:pt>
                <c:pt idx="3">
                  <c:v>Ealing Hospital (55)</c:v>
                </c:pt>
              </c:strCache>
            </c:strRef>
          </c:cat>
          <c:val>
            <c:numRef>
              <c:f>Sheet1!$G$2:$G$5</c:f>
              <c:numCache>
                <c:formatCode>0.0;;</c:formatCode>
                <c:ptCount val="4"/>
                <c:pt idx="0">
                  <c:v>0</c:v>
                </c:pt>
                <c:pt idx="1">
                  <c:v>7.7615791736080846</c:v>
                </c:pt>
                <c:pt idx="2">
                  <c:v>6.3547990080278058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Northwick Park Hospital (137)</c:v>
                </c:pt>
                <c:pt idx="2">
                  <c:v>Central Middlesex Hospital (49)</c:v>
                </c:pt>
                <c:pt idx="3">
                  <c:v>Ealing Hospital (55)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Northwick Park Hospital (137)</c:v>
                </c:pt>
                <c:pt idx="2">
                  <c:v>Central Middlesex Hospital (49)</c:v>
                </c:pt>
                <c:pt idx="3">
                  <c:v>Ealing Hospital (55)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(241)</c:v>
                </c:pt>
                <c:pt idx="1">
                  <c:v>Northwick Park Hospital (137)</c:v>
                </c:pt>
                <c:pt idx="2">
                  <c:v>Central Middlesex Hospital (49)</c:v>
                </c:pt>
                <c:pt idx="3">
                  <c:v>Ealing Hospital (55)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2.5269342792182554</c:v>
                </c:pt>
                <c:pt idx="1">
                  <c:v>2.2384208263919154</c:v>
                </c:pt>
                <c:pt idx="2">
                  <c:v>3.6452009919721942</c:v>
                </c:pt>
                <c:pt idx="3">
                  <c:v>3.1708298030558604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Northwick Park Hospital (78)</c:v>
                </c:pt>
                <c:pt idx="2">
                  <c:v>Central Middlesex Hospital (44)</c:v>
                </c:pt>
                <c:pt idx="3">
                  <c:v>Ealing Hospital (37)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Northwick Park Hospital (78)</c:v>
                </c:pt>
                <c:pt idx="2">
                  <c:v>Central Middlesex Hospital (44)</c:v>
                </c:pt>
                <c:pt idx="3">
                  <c:v>Ealing Hospital (37)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Northwick Park Hospital (78)</c:v>
                </c:pt>
                <c:pt idx="2">
                  <c:v>Central Middlesex Hospital (44)</c:v>
                </c:pt>
                <c:pt idx="3">
                  <c:v>Ealing Hospital (37)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Northwick Park Hospital (78)</c:v>
                </c:pt>
                <c:pt idx="2">
                  <c:v>Central Middlesex Hospital (44)</c:v>
                </c:pt>
                <c:pt idx="3">
                  <c:v>Ealing Hospital (37)</c:v>
                </c:pt>
              </c:strCache>
            </c:strRef>
          </c:cat>
          <c:val>
            <c:numRef>
              <c:f>Sheet1!$G$2:$G$5</c:f>
              <c:numCache>
                <c:formatCode>0.0;;</c:formatCode>
                <c:ptCount val="4"/>
                <c:pt idx="0">
                  <c:v>7.9422192173766879</c:v>
                </c:pt>
                <c:pt idx="1">
                  <c:v>8.0216977952715194</c:v>
                </c:pt>
                <c:pt idx="2">
                  <c:v>8.6900304082963764</c:v>
                </c:pt>
                <c:pt idx="3">
                  <c:v>8.4001336140828098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Northwick Park Hospital (78)</c:v>
                </c:pt>
                <c:pt idx="2">
                  <c:v>Central Middlesex Hospital (44)</c:v>
                </c:pt>
                <c:pt idx="3">
                  <c:v>Ealing Hospital (37)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Northwick Park Hospital (78)</c:v>
                </c:pt>
                <c:pt idx="2">
                  <c:v>Central Middlesex Hospital (44)</c:v>
                </c:pt>
                <c:pt idx="3">
                  <c:v>Ealing Hospital (37)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Northwick Park Hospital (78)</c:v>
                </c:pt>
                <c:pt idx="2">
                  <c:v>Central Middlesex Hospital (44)</c:v>
                </c:pt>
                <c:pt idx="3">
                  <c:v>Ealing Hospital (37)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2.0577807826233121</c:v>
                </c:pt>
                <c:pt idx="1">
                  <c:v>1.9783022047284806</c:v>
                </c:pt>
                <c:pt idx="2">
                  <c:v>1.3099695917036236</c:v>
                </c:pt>
                <c:pt idx="3">
                  <c:v>1.5998663859171902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(147)</c:v>
                </c:pt>
                <c:pt idx="1">
                  <c:v>Northwick Park Hospital (98)</c:v>
                </c:pt>
                <c:pt idx="2">
                  <c:v>Central Middlesex Hospital (-)</c:v>
                </c:pt>
                <c:pt idx="3">
                  <c:v>Ealing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(147)</c:v>
                </c:pt>
                <c:pt idx="1">
                  <c:v>Northwick Park Hospital (98)</c:v>
                </c:pt>
                <c:pt idx="2">
                  <c:v>Central Middlesex Hospital (-)</c:v>
                </c:pt>
                <c:pt idx="3">
                  <c:v>Ealing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(147)</c:v>
                </c:pt>
                <c:pt idx="1">
                  <c:v>Northwick Park Hospital (98)</c:v>
                </c:pt>
                <c:pt idx="2">
                  <c:v>Central Middlesex Hospital (-)</c:v>
                </c:pt>
                <c:pt idx="3">
                  <c:v>Ealing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(147)</c:v>
                </c:pt>
                <c:pt idx="1">
                  <c:v>Northwick Park Hospital (98)</c:v>
                </c:pt>
                <c:pt idx="2">
                  <c:v>Central Middlesex Hospital (-)</c:v>
                </c:pt>
                <c:pt idx="3">
                  <c:v>Ealing Hospital (-)</c:v>
                </c:pt>
              </c:strCache>
            </c:strRef>
          </c:cat>
          <c:val>
            <c:numRef>
              <c:f>Sheet1!$G$2:$G$5</c:f>
              <c:numCache>
                <c:formatCode>0.0;;</c:formatCode>
                <c:ptCount val="4"/>
                <c:pt idx="0">
                  <c:v>7.9956462622677726</c:v>
                </c:pt>
                <c:pt idx="1">
                  <c:v>8.3463437596801899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(147)</c:v>
                </c:pt>
                <c:pt idx="1">
                  <c:v>Northwick Park Hospital (98)</c:v>
                </c:pt>
                <c:pt idx="2">
                  <c:v>Central Middlesex Hospital (-)</c:v>
                </c:pt>
                <c:pt idx="3">
                  <c:v>Ealing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(147)</c:v>
                </c:pt>
                <c:pt idx="1">
                  <c:v>Northwick Park Hospital (98)</c:v>
                </c:pt>
                <c:pt idx="2">
                  <c:v>Central Middlesex Hospital (-)</c:v>
                </c:pt>
                <c:pt idx="3">
                  <c:v>Ealing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(147)</c:v>
                </c:pt>
                <c:pt idx="1">
                  <c:v>Northwick Park Hospital (98)</c:v>
                </c:pt>
                <c:pt idx="2">
                  <c:v>Central Middlesex Hospital (-)</c:v>
                </c:pt>
                <c:pt idx="3">
                  <c:v>Ealing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2.0043537377322274</c:v>
                </c:pt>
                <c:pt idx="1">
                  <c:v>1.6536562403198101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Northwick Park Hospital (94)</c:v>
                </c:pt>
                <c:pt idx="2">
                  <c:v>Central Middlesex Hospital (-)</c:v>
                </c:pt>
                <c:pt idx="3">
                  <c:v>Ealing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Northwick Park Hospital (94)</c:v>
                </c:pt>
                <c:pt idx="2">
                  <c:v>Central Middlesex Hospital (-)</c:v>
                </c:pt>
                <c:pt idx="3">
                  <c:v>Ealing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Northwick Park Hospital (94)</c:v>
                </c:pt>
                <c:pt idx="2">
                  <c:v>Central Middlesex Hospital (-)</c:v>
                </c:pt>
                <c:pt idx="3">
                  <c:v>Ealing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Northwick Park Hospital (94)</c:v>
                </c:pt>
                <c:pt idx="2">
                  <c:v>Central Middlesex Hospital (-)</c:v>
                </c:pt>
                <c:pt idx="3">
                  <c:v>Ealing Hospital (-)</c:v>
                </c:pt>
              </c:strCache>
            </c:strRef>
          </c:cat>
          <c:val>
            <c:numRef>
              <c:f>Sheet1!$G$2:$G$5</c:f>
              <c:numCache>
                <c:formatCode>0.0;;</c:formatCode>
                <c:ptCount val="4"/>
                <c:pt idx="0">
                  <c:v>5.6159637921441998</c:v>
                </c:pt>
                <c:pt idx="1">
                  <c:v>5.8907008389464597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Northwick Park Hospital (94)</c:v>
                </c:pt>
                <c:pt idx="2">
                  <c:v>Central Middlesex Hospital (-)</c:v>
                </c:pt>
                <c:pt idx="3">
                  <c:v>Ealing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Northwick Park Hospital (94)</c:v>
                </c:pt>
                <c:pt idx="2">
                  <c:v>Central Middlesex Hospital (-)</c:v>
                </c:pt>
                <c:pt idx="3">
                  <c:v>Ealing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Northwick Park Hospital (94)</c:v>
                </c:pt>
                <c:pt idx="2">
                  <c:v>Central Middlesex Hospital (-)</c:v>
                </c:pt>
                <c:pt idx="3">
                  <c:v>Ealing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4.3840362078558002</c:v>
                </c:pt>
                <c:pt idx="1">
                  <c:v>4.1092991610535403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Northwick Park Hospital (173)</c:v>
                </c:pt>
                <c:pt idx="2">
                  <c:v>Central Middlesex Hospital (57)</c:v>
                </c:pt>
                <c:pt idx="3">
                  <c:v>Ealing Hospital (63)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Northwick Park Hospital (173)</c:v>
                </c:pt>
                <c:pt idx="2">
                  <c:v>Central Middlesex Hospital (57)</c:v>
                </c:pt>
                <c:pt idx="3">
                  <c:v>Ealing Hospital (63)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Northwick Park Hospital (173)</c:v>
                </c:pt>
                <c:pt idx="2">
                  <c:v>Central Middlesex Hospital (57)</c:v>
                </c:pt>
                <c:pt idx="3">
                  <c:v>Ealing Hospital (63)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Northwick Park Hospital (173)</c:v>
                </c:pt>
                <c:pt idx="2">
                  <c:v>Central Middlesex Hospital (57)</c:v>
                </c:pt>
                <c:pt idx="3">
                  <c:v>Ealing Hospital (63)</c:v>
                </c:pt>
              </c:strCache>
            </c:strRef>
          </c:cat>
          <c:val>
            <c:numRef>
              <c:f>Sheet1!$G$2:$G$5</c:f>
              <c:numCache>
                <c:formatCode>0.0;;</c:formatCode>
                <c:ptCount val="4"/>
                <c:pt idx="0">
                  <c:v>9.2160605708359018</c:v>
                </c:pt>
                <c:pt idx="1">
                  <c:v>9.2419510127852149</c:v>
                </c:pt>
                <c:pt idx="2">
                  <c:v>9.4710157516379923</c:v>
                </c:pt>
                <c:pt idx="3">
                  <c:v>9.4364317238333975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Northwick Park Hospital (173)</c:v>
                </c:pt>
                <c:pt idx="2">
                  <c:v>Central Middlesex Hospital (57)</c:v>
                </c:pt>
                <c:pt idx="3">
                  <c:v>Ealing Hospital (63)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Northwick Park Hospital (173)</c:v>
                </c:pt>
                <c:pt idx="2">
                  <c:v>Central Middlesex Hospital (57)</c:v>
                </c:pt>
                <c:pt idx="3">
                  <c:v>Ealing Hospital (63)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(293)</c:v>
                </c:pt>
                <c:pt idx="1">
                  <c:v>Northwick Park Hospital (173)</c:v>
                </c:pt>
                <c:pt idx="2">
                  <c:v>Central Middlesex Hospital (57)</c:v>
                </c:pt>
                <c:pt idx="3">
                  <c:v>Ealing Hospital (63)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0.7839394291640982</c:v>
                </c:pt>
                <c:pt idx="1">
                  <c:v>0.75804898721478509</c:v>
                </c:pt>
                <c:pt idx="2">
                  <c:v>0.52898424836200775</c:v>
                </c:pt>
                <c:pt idx="3">
                  <c:v>0.56356827616660254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(173)</c:v>
                </c:pt>
                <c:pt idx="2">
                  <c:v>Central Middlesex Hospital (63)</c:v>
                </c:pt>
                <c:pt idx="3">
                  <c:v>Ealing Hospital (66)</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(173)</c:v>
                </c:pt>
                <c:pt idx="2">
                  <c:v>Central Middlesex Hospital (63)</c:v>
                </c:pt>
                <c:pt idx="3">
                  <c:v>Ealing Hospital (66)</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(173)</c:v>
                </c:pt>
                <c:pt idx="2">
                  <c:v>Central Middlesex Hospital (63)</c:v>
                </c:pt>
                <c:pt idx="3">
                  <c:v>Ealing Hospital (66)</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(173)</c:v>
                </c:pt>
                <c:pt idx="2">
                  <c:v>Central Middlesex Hospital (63)</c:v>
                </c:pt>
                <c:pt idx="3">
                  <c:v>Ealing Hospital (66)</c:v>
                </c:pt>
              </c:strCache>
            </c:strRef>
          </c:cat>
          <c:val>
            <c:numRef>
              <c:f>Sheet1!$G$2:$G$5</c:f>
              <c:numCache>
                <c:formatCode>0.0;;</c:formatCode>
                <c:ptCount val="4"/>
                <c:pt idx="0">
                  <c:v>8.5230497911603766</c:v>
                </c:pt>
                <c:pt idx="1">
                  <c:v>8.5463042252864287</c:v>
                </c:pt>
                <c:pt idx="2">
                  <c:v>9.1880307991404884</c:v>
                </c:pt>
                <c:pt idx="3">
                  <c:v>8.0609269477717014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(173)</c:v>
                </c:pt>
                <c:pt idx="2">
                  <c:v>Central Middlesex Hospital (63)</c:v>
                </c:pt>
                <c:pt idx="3">
                  <c:v>Ealing Hospital (66)</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(173)</c:v>
                </c:pt>
                <c:pt idx="2">
                  <c:v>Central Middlesex Hospital (63)</c:v>
                </c:pt>
                <c:pt idx="3">
                  <c:v>Ealing Hospital (66)</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(173)</c:v>
                </c:pt>
                <c:pt idx="2">
                  <c:v>Central Middlesex Hospital (63)</c:v>
                </c:pt>
                <c:pt idx="3">
                  <c:v>Ealing Hospital (66)</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1.4769502088396234</c:v>
                </c:pt>
                <c:pt idx="1">
                  <c:v>1.4536957747135713</c:v>
                </c:pt>
                <c:pt idx="2">
                  <c:v>0.81196920085951163</c:v>
                </c:pt>
                <c:pt idx="3">
                  <c:v>1.9390730522282986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Northwick Park Hospital (187)</c:v>
                </c:pt>
                <c:pt idx="2">
                  <c:v>Central Middlesex Hospital (63)</c:v>
                </c:pt>
                <c:pt idx="3">
                  <c:v>Ealing Hospital (69)</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Northwick Park Hospital (187)</c:v>
                </c:pt>
                <c:pt idx="2">
                  <c:v>Central Middlesex Hospital (63)</c:v>
                </c:pt>
                <c:pt idx="3">
                  <c:v>Ealing Hospital (69)</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Northwick Park Hospital (187)</c:v>
                </c:pt>
                <c:pt idx="2">
                  <c:v>Central Middlesex Hospital (63)</c:v>
                </c:pt>
                <c:pt idx="3">
                  <c:v>Ealing Hospital (69)</c:v>
                </c:pt>
              </c:strCache>
            </c:strRef>
          </c:cat>
          <c:val>
            <c:numRef>
              <c:f>Sheet1!$F$2:$F$5</c:f>
              <c:numCache>
                <c:formatCode>0.0;;</c:formatCode>
                <c:ptCount val="4"/>
                <c:pt idx="0">
                  <c:v>0</c:v>
                </c:pt>
                <c:pt idx="1">
                  <c:v>0</c:v>
                </c:pt>
                <c:pt idx="2">
                  <c:v>0</c:v>
                </c:pt>
                <c:pt idx="3">
                  <c:v>8.4758311516517608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Northwick Park Hospital (187)</c:v>
                </c:pt>
                <c:pt idx="2">
                  <c:v>Central Middlesex Hospital (63)</c:v>
                </c:pt>
                <c:pt idx="3">
                  <c:v>Ealing Hospital (69)</c:v>
                </c:pt>
              </c:strCache>
            </c:strRef>
          </c:cat>
          <c:val>
            <c:numRef>
              <c:f>Sheet1!$G$2:$G$5</c:f>
              <c:numCache>
                <c:formatCode>0.0;;</c:formatCode>
                <c:ptCount val="4"/>
                <c:pt idx="0">
                  <c:v>8.7753529341761976</c:v>
                </c:pt>
                <c:pt idx="1">
                  <c:v>8.7740627032118148</c:v>
                </c:pt>
                <c:pt idx="2">
                  <c:v>9.3952051570653836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Northwick Park Hospital (187)</c:v>
                </c:pt>
                <c:pt idx="2">
                  <c:v>Central Middlesex Hospital (63)</c:v>
                </c:pt>
                <c:pt idx="3">
                  <c:v>Ealing Hospital (69)</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Northwick Park Hospital (187)</c:v>
                </c:pt>
                <c:pt idx="2">
                  <c:v>Central Middlesex Hospital (63)</c:v>
                </c:pt>
                <c:pt idx="3">
                  <c:v>Ealing Hospital (69)</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Northwick Park Hospital (187)</c:v>
                </c:pt>
                <c:pt idx="2">
                  <c:v>Central Middlesex Hospital (63)</c:v>
                </c:pt>
                <c:pt idx="3">
                  <c:v>Ealing Hospital (69)</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1.2246470658238024</c:v>
                </c:pt>
                <c:pt idx="1">
                  <c:v>1.2259372967881852</c:v>
                </c:pt>
                <c:pt idx="2">
                  <c:v>0.60479484293461638</c:v>
                </c:pt>
                <c:pt idx="3">
                  <c:v>1.5241688483482392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(187)</c:v>
                </c:pt>
                <c:pt idx="2">
                  <c:v>Central Middlesex Hospital (63)</c:v>
                </c:pt>
                <c:pt idx="3">
                  <c:v>Ealing Hospital (71)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(187)</c:v>
                </c:pt>
                <c:pt idx="2">
                  <c:v>Central Middlesex Hospital (63)</c:v>
                </c:pt>
                <c:pt idx="3">
                  <c:v>Ealing Hospital (71)</c:v>
                </c:pt>
              </c:strCache>
            </c:strRef>
          </c:cat>
          <c:val>
            <c:numRef>
              <c:f>Sheet1!$E$2:$E$5</c:f>
              <c:numCache>
                <c:formatCode>0.0;;</c:formatCode>
                <c:ptCount val="4"/>
                <c:pt idx="0">
                  <c:v>8.112339544588389</c:v>
                </c:pt>
                <c:pt idx="1">
                  <c:v>7.9714442671885424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(187)</c:v>
                </c:pt>
                <c:pt idx="2">
                  <c:v>Central Middlesex Hospital (63)</c:v>
                </c:pt>
                <c:pt idx="3">
                  <c:v>Ealing Hospital (71)</c:v>
                </c:pt>
              </c:strCache>
            </c:strRef>
          </c:cat>
          <c:val>
            <c:numRef>
              <c:f>Sheet1!$F$2:$F$5</c:f>
              <c:numCache>
                <c:formatCode>0.0;;</c:formatCode>
                <c:ptCount val="4"/>
                <c:pt idx="0">
                  <c:v>0</c:v>
                </c:pt>
                <c:pt idx="1">
                  <c:v>0</c:v>
                </c:pt>
                <c:pt idx="2">
                  <c:v>0</c:v>
                </c:pt>
                <c:pt idx="3">
                  <c:v>7.9920456710887944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(187)</c:v>
                </c:pt>
                <c:pt idx="2">
                  <c:v>Central Middlesex Hospital (63)</c:v>
                </c:pt>
                <c:pt idx="3">
                  <c:v>Ealing Hospital (71)</c:v>
                </c:pt>
              </c:strCache>
            </c:strRef>
          </c:cat>
          <c:val>
            <c:numRef>
              <c:f>Sheet1!$G$2:$G$5</c:f>
              <c:numCache>
                <c:formatCode>0.0;;</c:formatCode>
                <c:ptCount val="4"/>
                <c:pt idx="0">
                  <c:v>0</c:v>
                </c:pt>
                <c:pt idx="1">
                  <c:v>0</c:v>
                </c:pt>
                <c:pt idx="2">
                  <c:v>8.315931648419113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(187)</c:v>
                </c:pt>
                <c:pt idx="2">
                  <c:v>Central Middlesex Hospital (63)</c:v>
                </c:pt>
                <c:pt idx="3">
                  <c:v>Ealing Hospital (71)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(187)</c:v>
                </c:pt>
                <c:pt idx="2">
                  <c:v>Central Middlesex Hospital (63)</c:v>
                </c:pt>
                <c:pt idx="3">
                  <c:v>Ealing Hospital (71)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(187)</c:v>
                </c:pt>
                <c:pt idx="2">
                  <c:v>Central Middlesex Hospital (63)</c:v>
                </c:pt>
                <c:pt idx="3">
                  <c:v>Ealing Hospital (71)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1.887660455411611</c:v>
                </c:pt>
                <c:pt idx="1">
                  <c:v>2.0285557328114576</c:v>
                </c:pt>
                <c:pt idx="2">
                  <c:v>1.684068351580887</c:v>
                </c:pt>
                <c:pt idx="3">
                  <c:v>2.0079543289112056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(172)</c:v>
                </c:pt>
                <c:pt idx="2">
                  <c:v>Central Middlesex Hospital (60)</c:v>
                </c:pt>
                <c:pt idx="3">
                  <c:v>Ealing Hospital (67)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(172)</c:v>
                </c:pt>
                <c:pt idx="2">
                  <c:v>Central Middlesex Hospital (60)</c:v>
                </c:pt>
                <c:pt idx="3">
                  <c:v>Ealing Hospital (67)</c:v>
                </c:pt>
              </c:strCache>
            </c:strRef>
          </c:cat>
          <c:val>
            <c:numRef>
              <c:f>Sheet1!$E$2:$E$5</c:f>
              <c:numCache>
                <c:formatCode>0.0;;</c:formatCode>
                <c:ptCount val="4"/>
                <c:pt idx="0">
                  <c:v>8.0266433974024185</c:v>
                </c:pt>
                <c:pt idx="1">
                  <c:v>0</c:v>
                </c:pt>
                <c:pt idx="2">
                  <c:v>0</c:v>
                </c:pt>
                <c:pt idx="3">
                  <c:v>7.7773444199239314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(172)</c:v>
                </c:pt>
                <c:pt idx="2">
                  <c:v>Central Middlesex Hospital (60)</c:v>
                </c:pt>
                <c:pt idx="3">
                  <c:v>Ealing Hospital (67)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(172)</c:v>
                </c:pt>
                <c:pt idx="2">
                  <c:v>Central Middlesex Hospital (60)</c:v>
                </c:pt>
                <c:pt idx="3">
                  <c:v>Ealing Hospital (67)</c:v>
                </c:pt>
              </c:strCache>
            </c:strRef>
          </c:cat>
          <c:val>
            <c:numRef>
              <c:f>Sheet1!$G$2:$G$5</c:f>
              <c:numCache>
                <c:formatCode>0.0;;</c:formatCode>
                <c:ptCount val="4"/>
                <c:pt idx="0">
                  <c:v>0</c:v>
                </c:pt>
                <c:pt idx="1">
                  <c:v>8.3008513417549015</c:v>
                </c:pt>
                <c:pt idx="2">
                  <c:v>7.7593416691454564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(172)</c:v>
                </c:pt>
                <c:pt idx="2">
                  <c:v>Central Middlesex Hospital (60)</c:v>
                </c:pt>
                <c:pt idx="3">
                  <c:v>Ealing Hospital (67)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(172)</c:v>
                </c:pt>
                <c:pt idx="2">
                  <c:v>Central Middlesex Hospital (60)</c:v>
                </c:pt>
                <c:pt idx="3">
                  <c:v>Ealing Hospital (67)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(172)</c:v>
                </c:pt>
                <c:pt idx="2">
                  <c:v>Central Middlesex Hospital (60)</c:v>
                </c:pt>
                <c:pt idx="3">
                  <c:v>Ealing Hospital (67)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1.9733566025975815</c:v>
                </c:pt>
                <c:pt idx="1">
                  <c:v>1.6991486582450985</c:v>
                </c:pt>
                <c:pt idx="2">
                  <c:v>2.2406583308545436</c:v>
                </c:pt>
                <c:pt idx="3">
                  <c:v>2.2226555800760686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(188)</c:v>
                </c:pt>
                <c:pt idx="2">
                  <c:v>Central Middlesex Hospital (62)</c:v>
                </c:pt>
                <c:pt idx="3">
                  <c:v>Ealing Hospital (71)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(188)</c:v>
                </c:pt>
                <c:pt idx="2">
                  <c:v>Central Middlesex Hospital (62)</c:v>
                </c:pt>
                <c:pt idx="3">
                  <c:v>Ealing Hospital (71)</c:v>
                </c:pt>
              </c:strCache>
            </c:strRef>
          </c:cat>
          <c:val>
            <c:numRef>
              <c:f>Sheet1!$E$2:$E$5</c:f>
              <c:numCache>
                <c:formatCode>0.0;;</c:formatCode>
                <c:ptCount val="4"/>
                <c:pt idx="0">
                  <c:v>8.5128885735262525</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(188)</c:v>
                </c:pt>
                <c:pt idx="2">
                  <c:v>Central Middlesex Hospital (62)</c:v>
                </c:pt>
                <c:pt idx="3">
                  <c:v>Ealing Hospital (71)</c:v>
                </c:pt>
              </c:strCache>
            </c:strRef>
          </c:cat>
          <c:val>
            <c:numRef>
              <c:f>Sheet1!$F$2:$F$5</c:f>
              <c:numCache>
                <c:formatCode>0.0;;</c:formatCode>
                <c:ptCount val="4"/>
                <c:pt idx="0">
                  <c:v>0</c:v>
                </c:pt>
                <c:pt idx="1">
                  <c:v>0</c:v>
                </c:pt>
                <c:pt idx="2">
                  <c:v>7.8964371874202666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(188)</c:v>
                </c:pt>
                <c:pt idx="2">
                  <c:v>Central Middlesex Hospital (62)</c:v>
                </c:pt>
                <c:pt idx="3">
                  <c:v>Ealing Hospital (71)</c:v>
                </c:pt>
              </c:strCache>
            </c:strRef>
          </c:cat>
          <c:val>
            <c:numRef>
              <c:f>Sheet1!$G$2:$G$5</c:f>
              <c:numCache>
                <c:formatCode>0.0;;</c:formatCode>
                <c:ptCount val="4"/>
                <c:pt idx="0">
                  <c:v>0</c:v>
                </c:pt>
                <c:pt idx="1">
                  <c:v>8.7003612968947781</c:v>
                </c:pt>
                <c:pt idx="2">
                  <c:v>0</c:v>
                </c:pt>
                <c:pt idx="3">
                  <c:v>8.4572275558855949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(188)</c:v>
                </c:pt>
                <c:pt idx="2">
                  <c:v>Central Middlesex Hospital (62)</c:v>
                </c:pt>
                <c:pt idx="3">
                  <c:v>Ealing Hospital (71)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(188)</c:v>
                </c:pt>
                <c:pt idx="2">
                  <c:v>Central Middlesex Hospital (62)</c:v>
                </c:pt>
                <c:pt idx="3">
                  <c:v>Ealing Hospital (71)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(188)</c:v>
                </c:pt>
                <c:pt idx="2">
                  <c:v>Central Middlesex Hospital (62)</c:v>
                </c:pt>
                <c:pt idx="3">
                  <c:v>Ealing Hospital (71)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1.4871114264737475</c:v>
                </c:pt>
                <c:pt idx="1">
                  <c:v>1.2996387031052219</c:v>
                </c:pt>
                <c:pt idx="2">
                  <c:v>2.1035628125797334</c:v>
                </c:pt>
                <c:pt idx="3">
                  <c:v>1.5427724441144051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Northwick Park Hospital (186)</c:v>
                </c:pt>
                <c:pt idx="2">
                  <c:v>Central Middlesex Hospital (60)</c:v>
                </c:pt>
                <c:pt idx="3">
                  <c:v>Ealing Hospital (70)</c:v>
                </c:pt>
              </c:strCache>
            </c:strRef>
          </c:cat>
          <c:val>
            <c:numRef>
              <c:f>Sheet1!$D$2:$D$5</c:f>
              <c:numCache>
                <c:formatCode>0.0;;</c:formatCode>
                <c:ptCount val="4"/>
                <c:pt idx="0">
                  <c:v>7.876258877304215</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Northwick Park Hospital (186)</c:v>
                </c:pt>
                <c:pt idx="2">
                  <c:v>Central Middlesex Hospital (60)</c:v>
                </c:pt>
                <c:pt idx="3">
                  <c:v>Ealing Hospital (70)</c:v>
                </c:pt>
              </c:strCache>
            </c:strRef>
          </c:cat>
          <c:val>
            <c:numRef>
              <c:f>Sheet1!$E$2:$E$5</c:f>
              <c:numCache>
                <c:formatCode>0.0;;</c:formatCode>
                <c:ptCount val="4"/>
                <c:pt idx="0">
                  <c:v>0</c:v>
                </c:pt>
                <c:pt idx="1">
                  <c:v>7.9504344555375566</c:v>
                </c:pt>
                <c:pt idx="2">
                  <c:v>0</c:v>
                </c:pt>
                <c:pt idx="3">
                  <c:v>7.1850661168860617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Northwick Park Hospital (186)</c:v>
                </c:pt>
                <c:pt idx="2">
                  <c:v>Central Middlesex Hospital (60)</c:v>
                </c:pt>
                <c:pt idx="3">
                  <c:v>Ealing Hospital (70)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Northwick Park Hospital (186)</c:v>
                </c:pt>
                <c:pt idx="2">
                  <c:v>Central Middlesex Hospital (60)</c:v>
                </c:pt>
                <c:pt idx="3">
                  <c:v>Ealing Hospital (70)</c:v>
                </c:pt>
              </c:strCache>
            </c:strRef>
          </c:cat>
          <c:val>
            <c:numRef>
              <c:f>Sheet1!$G$2:$G$5</c:f>
              <c:numCache>
                <c:formatCode>0.0;;</c:formatCode>
                <c:ptCount val="4"/>
                <c:pt idx="0">
                  <c:v>0</c:v>
                </c:pt>
                <c:pt idx="1">
                  <c:v>0</c:v>
                </c:pt>
                <c:pt idx="2">
                  <c:v>8.6693558333355387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Northwick Park Hospital (186)</c:v>
                </c:pt>
                <c:pt idx="2">
                  <c:v>Central Middlesex Hospital (60)</c:v>
                </c:pt>
                <c:pt idx="3">
                  <c:v>Ealing Hospital (70)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Northwick Park Hospital (186)</c:v>
                </c:pt>
                <c:pt idx="2">
                  <c:v>Central Middlesex Hospital (60)</c:v>
                </c:pt>
                <c:pt idx="3">
                  <c:v>Ealing Hospital (70)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(316)</c:v>
                </c:pt>
                <c:pt idx="1">
                  <c:v>Northwick Park Hospital (186)</c:v>
                </c:pt>
                <c:pt idx="2">
                  <c:v>Central Middlesex Hospital (60)</c:v>
                </c:pt>
                <c:pt idx="3">
                  <c:v>Ealing Hospital (70)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2.123741122695785</c:v>
                </c:pt>
                <c:pt idx="1">
                  <c:v>2.0495655444624434</c:v>
                </c:pt>
                <c:pt idx="2">
                  <c:v>1.3306441666644613</c:v>
                </c:pt>
                <c:pt idx="3">
                  <c:v>2.8149338831139383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(189)</c:v>
                </c:pt>
                <c:pt idx="2">
                  <c:v>Central Middlesex Hospital (62)</c:v>
                </c:pt>
                <c:pt idx="3">
                  <c:v>Ealing Hospital (70)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(189)</c:v>
                </c:pt>
                <c:pt idx="2">
                  <c:v>Central Middlesex Hospital (62)</c:v>
                </c:pt>
                <c:pt idx="3">
                  <c:v>Ealing Hospital (70)</c:v>
                </c:pt>
              </c:strCache>
            </c:strRef>
          </c:cat>
          <c:val>
            <c:numRef>
              <c:f>Sheet1!$E$2:$E$5</c:f>
              <c:numCache>
                <c:formatCode>0.0;;</c:formatCode>
                <c:ptCount val="4"/>
                <c:pt idx="0">
                  <c:v>0</c:v>
                </c:pt>
                <c:pt idx="1">
                  <c:v>0</c:v>
                </c:pt>
                <c:pt idx="2">
                  <c:v>0</c:v>
                </c:pt>
                <c:pt idx="3">
                  <c:v>6.4259523200428799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(189)</c:v>
                </c:pt>
                <c:pt idx="2">
                  <c:v>Central Middlesex Hospital (62)</c:v>
                </c:pt>
                <c:pt idx="3">
                  <c:v>Ealing Hospital (70)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(189)</c:v>
                </c:pt>
                <c:pt idx="2">
                  <c:v>Central Middlesex Hospital (62)</c:v>
                </c:pt>
                <c:pt idx="3">
                  <c:v>Ealing Hospital (70)</c:v>
                </c:pt>
              </c:strCache>
            </c:strRef>
          </c:cat>
          <c:val>
            <c:numRef>
              <c:f>Sheet1!$G$2:$G$5</c:f>
              <c:numCache>
                <c:formatCode>0.0;;</c:formatCode>
                <c:ptCount val="4"/>
                <c:pt idx="0">
                  <c:v>7.4734868547245448</c:v>
                </c:pt>
                <c:pt idx="1">
                  <c:v>7.7916239400396892</c:v>
                </c:pt>
                <c:pt idx="2">
                  <c:v>8.1511662037392369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(189)</c:v>
                </c:pt>
                <c:pt idx="2">
                  <c:v>Central Middlesex Hospital (62)</c:v>
                </c:pt>
                <c:pt idx="3">
                  <c:v>Ealing Hospital (70)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(189)</c:v>
                </c:pt>
                <c:pt idx="2">
                  <c:v>Central Middlesex Hospital (62)</c:v>
                </c:pt>
                <c:pt idx="3">
                  <c:v>Ealing Hospital (70)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Northwick Park Hospital (189)</c:v>
                </c:pt>
                <c:pt idx="2">
                  <c:v>Central Middlesex Hospital (62)</c:v>
                </c:pt>
                <c:pt idx="3">
                  <c:v>Ealing Hospital (70)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2.5265131452754552</c:v>
                </c:pt>
                <c:pt idx="1">
                  <c:v>2.2083760599603108</c:v>
                </c:pt>
                <c:pt idx="2">
                  <c:v>1.8488337962607631</c:v>
                </c:pt>
                <c:pt idx="3">
                  <c:v>3.5740476799571201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(292)</c:v>
                </c:pt>
                <c:pt idx="1">
                  <c:v>Northwick Park Hospital (171)</c:v>
                </c:pt>
                <c:pt idx="2">
                  <c:v>Central Middlesex Hospital (58)</c:v>
                </c:pt>
                <c:pt idx="3">
                  <c:v>Ealing Hospital (63)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(292)</c:v>
                </c:pt>
                <c:pt idx="1">
                  <c:v>Northwick Park Hospital (171)</c:v>
                </c:pt>
                <c:pt idx="2">
                  <c:v>Central Middlesex Hospital (58)</c:v>
                </c:pt>
                <c:pt idx="3">
                  <c:v>Ealing Hospital (63)</c:v>
                </c:pt>
              </c:strCache>
            </c:strRef>
          </c:cat>
          <c:val>
            <c:numRef>
              <c:f>Sheet1!$E$2:$E$5</c:f>
              <c:numCache>
                <c:formatCode>0.0;;</c:formatCode>
                <c:ptCount val="4"/>
                <c:pt idx="0">
                  <c:v>0</c:v>
                </c:pt>
                <c:pt idx="1">
                  <c:v>0</c:v>
                </c:pt>
                <c:pt idx="2">
                  <c:v>0</c:v>
                </c:pt>
                <c:pt idx="3">
                  <c:v>6.436159049329385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(292)</c:v>
                </c:pt>
                <c:pt idx="1">
                  <c:v>Northwick Park Hospital (171)</c:v>
                </c:pt>
                <c:pt idx="2">
                  <c:v>Central Middlesex Hospital (58)</c:v>
                </c:pt>
                <c:pt idx="3">
                  <c:v>Ealing Hospital (63)</c:v>
                </c:pt>
              </c:strCache>
            </c:strRef>
          </c:cat>
          <c:val>
            <c:numRef>
              <c:f>Sheet1!$F$2:$F$5</c:f>
              <c:numCache>
                <c:formatCode>0.0;;</c:formatCode>
                <c:ptCount val="4"/>
                <c:pt idx="0">
                  <c:v>7.2288302075512796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(292)</c:v>
                </c:pt>
                <c:pt idx="1">
                  <c:v>Northwick Park Hospital (171)</c:v>
                </c:pt>
                <c:pt idx="2">
                  <c:v>Central Middlesex Hospital (58)</c:v>
                </c:pt>
                <c:pt idx="3">
                  <c:v>Ealing Hospital (63)</c:v>
                </c:pt>
              </c:strCache>
            </c:strRef>
          </c:cat>
          <c:val>
            <c:numRef>
              <c:f>Sheet1!$G$2:$G$5</c:f>
              <c:numCache>
                <c:formatCode>0.0;;</c:formatCode>
                <c:ptCount val="4"/>
                <c:pt idx="0">
                  <c:v>0</c:v>
                </c:pt>
                <c:pt idx="1">
                  <c:v>7.1912285143193371</c:v>
                </c:pt>
                <c:pt idx="2">
                  <c:v>8.5415268159214293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(292)</c:v>
                </c:pt>
                <c:pt idx="1">
                  <c:v>Northwick Park Hospital (171)</c:v>
                </c:pt>
                <c:pt idx="2">
                  <c:v>Central Middlesex Hospital (58)</c:v>
                </c:pt>
                <c:pt idx="3">
                  <c:v>Ealing Hospital (63)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(292)</c:v>
                </c:pt>
                <c:pt idx="1">
                  <c:v>Northwick Park Hospital (171)</c:v>
                </c:pt>
                <c:pt idx="2">
                  <c:v>Central Middlesex Hospital (58)</c:v>
                </c:pt>
                <c:pt idx="3">
                  <c:v>Ealing Hospital (63)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(292)</c:v>
                </c:pt>
                <c:pt idx="1">
                  <c:v>Northwick Park Hospital (171)</c:v>
                </c:pt>
                <c:pt idx="2">
                  <c:v>Central Middlesex Hospital (58)</c:v>
                </c:pt>
                <c:pt idx="3">
                  <c:v>Ealing Hospital (63)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2.7711697924487204</c:v>
                </c:pt>
                <c:pt idx="1">
                  <c:v>2.8087714856806629</c:v>
                </c:pt>
                <c:pt idx="2">
                  <c:v>1.4584731840785707</c:v>
                </c:pt>
                <c:pt idx="3">
                  <c:v>3.563840950670615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(177)</c:v>
                </c:pt>
                <c:pt idx="2">
                  <c:v>Central Middlesex Hospital (59)</c:v>
                </c:pt>
                <c:pt idx="3">
                  <c:v>Ealing Hospital (63)</c:v>
                </c:pt>
              </c:strCache>
            </c:strRef>
          </c:cat>
          <c:val>
            <c:numRef>
              <c:f>Sheet1!$D$2:$D$5</c:f>
              <c:numCache>
                <c:formatCode>0.0;;</c:formatCode>
                <c:ptCount val="4"/>
                <c:pt idx="0">
                  <c:v>0</c:v>
                </c:pt>
                <c:pt idx="1">
                  <c:v>0</c:v>
                </c:pt>
                <c:pt idx="2">
                  <c:v>0</c:v>
                </c:pt>
                <c:pt idx="3">
                  <c:v>5.6330681140070586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(177)</c:v>
                </c:pt>
                <c:pt idx="2">
                  <c:v>Central Middlesex Hospital (59)</c:v>
                </c:pt>
                <c:pt idx="3">
                  <c:v>Ealing Hospital (63)</c:v>
                </c:pt>
              </c:strCache>
            </c:strRef>
          </c:cat>
          <c:val>
            <c:numRef>
              <c:f>Sheet1!$E$2:$E$5</c:f>
              <c:numCache>
                <c:formatCode>0.0;;</c:formatCode>
                <c:ptCount val="4"/>
                <c:pt idx="0">
                  <c:v>6.6020779998589747</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(177)</c:v>
                </c:pt>
                <c:pt idx="2">
                  <c:v>Central Middlesex Hospital (59)</c:v>
                </c:pt>
                <c:pt idx="3">
                  <c:v>Ealing Hospital (63)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(177)</c:v>
                </c:pt>
                <c:pt idx="2">
                  <c:v>Central Middlesex Hospital (59)</c:v>
                </c:pt>
                <c:pt idx="3">
                  <c:v>Ealing Hospital (63)</c:v>
                </c:pt>
              </c:strCache>
            </c:strRef>
          </c:cat>
          <c:val>
            <c:numRef>
              <c:f>Sheet1!$G$2:$G$5</c:f>
              <c:numCache>
                <c:formatCode>0.0;;</c:formatCode>
                <c:ptCount val="4"/>
                <c:pt idx="0">
                  <c:v>0</c:v>
                </c:pt>
                <c:pt idx="1">
                  <c:v>6.8916223753044559</c:v>
                </c:pt>
                <c:pt idx="2">
                  <c:v>6.3874324149749757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(177)</c:v>
                </c:pt>
                <c:pt idx="2">
                  <c:v>Central Middlesex Hospital (59)</c:v>
                </c:pt>
                <c:pt idx="3">
                  <c:v>Ealing Hospital (63)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(177)</c:v>
                </c:pt>
                <c:pt idx="2">
                  <c:v>Central Middlesex Hospital (59)</c:v>
                </c:pt>
                <c:pt idx="3">
                  <c:v>Ealing Hospital (63)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(299)</c:v>
                </c:pt>
                <c:pt idx="1">
                  <c:v>Northwick Park Hospital (177)</c:v>
                </c:pt>
                <c:pt idx="2">
                  <c:v>Central Middlesex Hospital (59)</c:v>
                </c:pt>
                <c:pt idx="3">
                  <c:v>Ealing Hospital (63)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3.3979220001410253</c:v>
                </c:pt>
                <c:pt idx="1">
                  <c:v>3.1083776246955441</c:v>
                </c:pt>
                <c:pt idx="2">
                  <c:v>3.6125675850250243</c:v>
                </c:pt>
                <c:pt idx="3">
                  <c:v>4.3669318859929414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(180)</c:v>
                </c:pt>
                <c:pt idx="2">
                  <c:v>Central Middlesex Hospital (63)</c:v>
                </c:pt>
                <c:pt idx="3">
                  <c:v>Ealing Hospital (67)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(180)</c:v>
                </c:pt>
                <c:pt idx="2">
                  <c:v>Central Middlesex Hospital (63)</c:v>
                </c:pt>
                <c:pt idx="3">
                  <c:v>Ealing Hospital (67)</c:v>
                </c:pt>
              </c:strCache>
            </c:strRef>
          </c:cat>
          <c:val>
            <c:numRef>
              <c:f>Sheet1!$E$2:$E$5</c:f>
              <c:numCache>
                <c:formatCode>0.0;;</c:formatCode>
                <c:ptCount val="4"/>
                <c:pt idx="0">
                  <c:v>0</c:v>
                </c:pt>
                <c:pt idx="1">
                  <c:v>0</c:v>
                </c:pt>
                <c:pt idx="2">
                  <c:v>0</c:v>
                </c:pt>
                <c:pt idx="3">
                  <c:v>7.8933292076917843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(180)</c:v>
                </c:pt>
                <c:pt idx="2">
                  <c:v>Central Middlesex Hospital (63)</c:v>
                </c:pt>
                <c:pt idx="3">
                  <c:v>Ealing Hospital (67)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(180)</c:v>
                </c:pt>
                <c:pt idx="2">
                  <c:v>Central Middlesex Hospital (63)</c:v>
                </c:pt>
                <c:pt idx="3">
                  <c:v>Ealing Hospital (67)</c:v>
                </c:pt>
              </c:strCache>
            </c:strRef>
          </c:cat>
          <c:val>
            <c:numRef>
              <c:f>Sheet1!$G$2:$G$5</c:f>
              <c:numCache>
                <c:formatCode>0.0;;</c:formatCode>
                <c:ptCount val="4"/>
                <c:pt idx="0">
                  <c:v>8.670044051369425</c:v>
                </c:pt>
                <c:pt idx="1">
                  <c:v>8.7014289468613608</c:v>
                </c:pt>
                <c:pt idx="2">
                  <c:v>9.3117036733858587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(180)</c:v>
                </c:pt>
                <c:pt idx="2">
                  <c:v>Central Middlesex Hospital (63)</c:v>
                </c:pt>
                <c:pt idx="3">
                  <c:v>Ealing Hospital (67)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(180)</c:v>
                </c:pt>
                <c:pt idx="2">
                  <c:v>Central Middlesex Hospital (63)</c:v>
                </c:pt>
                <c:pt idx="3">
                  <c:v>Ealing Hospital (67)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(180)</c:v>
                </c:pt>
                <c:pt idx="2">
                  <c:v>Central Middlesex Hospital (63)</c:v>
                </c:pt>
                <c:pt idx="3">
                  <c:v>Ealing Hospital (67)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1.329955948630575</c:v>
                </c:pt>
                <c:pt idx="1">
                  <c:v>1.2985710531386392</c:v>
                </c:pt>
                <c:pt idx="2">
                  <c:v>0.68829632661414131</c:v>
                </c:pt>
                <c:pt idx="3">
                  <c:v>2.1066707923082157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(280)</c:v>
                </c:pt>
                <c:pt idx="1">
                  <c:v>Northwick Park Hospital (169)</c:v>
                </c:pt>
                <c:pt idx="2">
                  <c:v>Central Middlesex Hospital (47)</c:v>
                </c:pt>
                <c:pt idx="3">
                  <c:v>Ealing Hospital (64)</c:v>
                </c:pt>
              </c:strCache>
            </c:strRef>
          </c:cat>
          <c:val>
            <c:numRef>
              <c:f>Sheet1!$D$2:$D$5</c:f>
              <c:numCache>
                <c:formatCode>0.0;;</c:formatCode>
                <c:ptCount val="4"/>
                <c:pt idx="0">
                  <c:v>6.8362674354308011</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(280)</c:v>
                </c:pt>
                <c:pt idx="1">
                  <c:v>Northwick Park Hospital (169)</c:v>
                </c:pt>
                <c:pt idx="2">
                  <c:v>Central Middlesex Hospital (47)</c:v>
                </c:pt>
                <c:pt idx="3">
                  <c:v>Ealing Hospital (64)</c:v>
                </c:pt>
              </c:strCache>
            </c:strRef>
          </c:cat>
          <c:val>
            <c:numRef>
              <c:f>Sheet1!$E$2:$E$5</c:f>
              <c:numCache>
                <c:formatCode>0.0;;</c:formatCode>
                <c:ptCount val="4"/>
                <c:pt idx="0">
                  <c:v>0</c:v>
                </c:pt>
                <c:pt idx="1">
                  <c:v>6.9651520548584616</c:v>
                </c:pt>
                <c:pt idx="2">
                  <c:v>0</c:v>
                </c:pt>
                <c:pt idx="3">
                  <c:v>6.3250211256808644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(280)</c:v>
                </c:pt>
                <c:pt idx="1">
                  <c:v>Northwick Park Hospital (169)</c:v>
                </c:pt>
                <c:pt idx="2">
                  <c:v>Central Middlesex Hospital (47)</c:v>
                </c:pt>
                <c:pt idx="3">
                  <c:v>Ealing Hospital (64)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(280)</c:v>
                </c:pt>
                <c:pt idx="1">
                  <c:v>Northwick Park Hospital (169)</c:v>
                </c:pt>
                <c:pt idx="2">
                  <c:v>Central Middlesex Hospital (47)</c:v>
                </c:pt>
                <c:pt idx="3">
                  <c:v>Ealing Hospital (64)</c:v>
                </c:pt>
              </c:strCache>
            </c:strRef>
          </c:cat>
          <c:val>
            <c:numRef>
              <c:f>Sheet1!$G$2:$G$5</c:f>
              <c:numCache>
                <c:formatCode>0.0;;</c:formatCode>
                <c:ptCount val="4"/>
                <c:pt idx="0">
                  <c:v>0</c:v>
                </c:pt>
                <c:pt idx="1">
                  <c:v>0</c:v>
                </c:pt>
                <c:pt idx="2">
                  <c:v>7.7262761195598113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(280)</c:v>
                </c:pt>
                <c:pt idx="1">
                  <c:v>Northwick Park Hospital (169)</c:v>
                </c:pt>
                <c:pt idx="2">
                  <c:v>Central Middlesex Hospital (47)</c:v>
                </c:pt>
                <c:pt idx="3">
                  <c:v>Ealing Hospital (64)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(280)</c:v>
                </c:pt>
                <c:pt idx="1">
                  <c:v>Northwick Park Hospital (169)</c:v>
                </c:pt>
                <c:pt idx="2">
                  <c:v>Central Middlesex Hospital (47)</c:v>
                </c:pt>
                <c:pt idx="3">
                  <c:v>Ealing Hospital (64)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(280)</c:v>
                </c:pt>
                <c:pt idx="1">
                  <c:v>Northwick Park Hospital (169)</c:v>
                </c:pt>
                <c:pt idx="2">
                  <c:v>Central Middlesex Hospital (47)</c:v>
                </c:pt>
                <c:pt idx="3">
                  <c:v>Ealing Hospital (64)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3.1637325645691989</c:v>
                </c:pt>
                <c:pt idx="1">
                  <c:v>3.0348479451415384</c:v>
                </c:pt>
                <c:pt idx="2">
                  <c:v>2.2737238804401887</c:v>
                </c:pt>
                <c:pt idx="3">
                  <c:v>3.6749788743191356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Northwick Park Hospital (186)</c:v>
                </c:pt>
                <c:pt idx="2">
                  <c:v>Central Middlesex Hospital (62)</c:v>
                </c:pt>
                <c:pt idx="3">
                  <c:v>Ealing Hospital (65)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Northwick Park Hospital (186)</c:v>
                </c:pt>
                <c:pt idx="2">
                  <c:v>Central Middlesex Hospital (62)</c:v>
                </c:pt>
                <c:pt idx="3">
                  <c:v>Ealing Hospital (65)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Northwick Park Hospital (186)</c:v>
                </c:pt>
                <c:pt idx="2">
                  <c:v>Central Middlesex Hospital (62)</c:v>
                </c:pt>
                <c:pt idx="3">
                  <c:v>Ealing Hospital (65)</c:v>
                </c:pt>
              </c:strCache>
            </c:strRef>
          </c:cat>
          <c:val>
            <c:numRef>
              <c:f>Sheet1!$F$2:$F$5</c:f>
              <c:numCache>
                <c:formatCode>0.0;;</c:formatCode>
                <c:ptCount val="4"/>
                <c:pt idx="0">
                  <c:v>9.1942099384184441</c:v>
                </c:pt>
                <c:pt idx="1">
                  <c:v>0</c:v>
                </c:pt>
                <c:pt idx="2">
                  <c:v>0</c:v>
                </c:pt>
                <c:pt idx="3">
                  <c:v>8.9863998989834108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Northwick Park Hospital (186)</c:v>
                </c:pt>
                <c:pt idx="2">
                  <c:v>Central Middlesex Hospital (62)</c:v>
                </c:pt>
                <c:pt idx="3">
                  <c:v>Ealing Hospital (65)</c:v>
                </c:pt>
              </c:strCache>
            </c:strRef>
          </c:cat>
          <c:val>
            <c:numRef>
              <c:f>Sheet1!$G$2:$G$5</c:f>
              <c:numCache>
                <c:formatCode>0.0;;</c:formatCode>
                <c:ptCount val="4"/>
                <c:pt idx="0">
                  <c:v>0</c:v>
                </c:pt>
                <c:pt idx="1">
                  <c:v>9.3328590552184085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Northwick Park Hospital (186)</c:v>
                </c:pt>
                <c:pt idx="2">
                  <c:v>Central Middlesex Hospital (62)</c:v>
                </c:pt>
                <c:pt idx="3">
                  <c:v>Ealing Hospital (65)</c:v>
                </c:pt>
              </c:strCache>
            </c:strRef>
          </c:cat>
          <c:val>
            <c:numRef>
              <c:f>Sheet1!$H$2:$H$5</c:f>
              <c:numCache>
                <c:formatCode>0.0;;</c:formatCode>
                <c:ptCount val="4"/>
                <c:pt idx="0">
                  <c:v>0</c:v>
                </c:pt>
                <c:pt idx="1">
                  <c:v>0</c:v>
                </c:pt>
                <c:pt idx="2">
                  <c:v>9.7391234487727427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Northwick Park Hospital (186)</c:v>
                </c:pt>
                <c:pt idx="2">
                  <c:v>Central Middlesex Hospital (62)</c:v>
                </c:pt>
                <c:pt idx="3">
                  <c:v>Ealing Hospital (65)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(313)</c:v>
                </c:pt>
                <c:pt idx="1">
                  <c:v>Northwick Park Hospital (186)</c:v>
                </c:pt>
                <c:pt idx="2">
                  <c:v>Central Middlesex Hospital (62)</c:v>
                </c:pt>
                <c:pt idx="3">
                  <c:v>Ealing Hospital (65)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0.80579006158155586</c:v>
                </c:pt>
                <c:pt idx="1">
                  <c:v>0.66714094478159147</c:v>
                </c:pt>
                <c:pt idx="2">
                  <c:v>0.26087655122725728</c:v>
                </c:pt>
                <c:pt idx="3">
                  <c:v>1.0136001010165892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(286)</c:v>
                </c:pt>
                <c:pt idx="1">
                  <c:v>Northwick Park Hospital (162)</c:v>
                </c:pt>
                <c:pt idx="2">
                  <c:v>Central Middlesex Hospital (61)</c:v>
                </c:pt>
                <c:pt idx="3">
                  <c:v>Ealing Hospital (63)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(286)</c:v>
                </c:pt>
                <c:pt idx="1">
                  <c:v>Northwick Park Hospital (162)</c:v>
                </c:pt>
                <c:pt idx="2">
                  <c:v>Central Middlesex Hospital (61)</c:v>
                </c:pt>
                <c:pt idx="3">
                  <c:v>Ealing Hospital (63)</c:v>
                </c:pt>
              </c:strCache>
            </c:strRef>
          </c:cat>
          <c:val>
            <c:numRef>
              <c:f>Sheet1!$E$2:$E$5</c:f>
              <c:numCache>
                <c:formatCode>0.0;;</c:formatCode>
                <c:ptCount val="4"/>
                <c:pt idx="0">
                  <c:v>0</c:v>
                </c:pt>
                <c:pt idx="1">
                  <c:v>0</c:v>
                </c:pt>
                <c:pt idx="2">
                  <c:v>0</c:v>
                </c:pt>
                <c:pt idx="3">
                  <c:v>7.7951459666132479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(286)</c:v>
                </c:pt>
                <c:pt idx="1">
                  <c:v>Northwick Park Hospital (162)</c:v>
                </c:pt>
                <c:pt idx="2">
                  <c:v>Central Middlesex Hospital (61)</c:v>
                </c:pt>
                <c:pt idx="3">
                  <c:v>Ealing Hospital (63)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(286)</c:v>
                </c:pt>
                <c:pt idx="1">
                  <c:v>Northwick Park Hospital (162)</c:v>
                </c:pt>
                <c:pt idx="2">
                  <c:v>Central Middlesex Hospital (61)</c:v>
                </c:pt>
                <c:pt idx="3">
                  <c:v>Ealing Hospital (63)</c:v>
                </c:pt>
              </c:strCache>
            </c:strRef>
          </c:cat>
          <c:val>
            <c:numRef>
              <c:f>Sheet1!$G$2:$G$5</c:f>
              <c:numCache>
                <c:formatCode>0.0;;</c:formatCode>
                <c:ptCount val="4"/>
                <c:pt idx="0">
                  <c:v>8.5384091496397136</c:v>
                </c:pt>
                <c:pt idx="1">
                  <c:v>8.8710793537922115</c:v>
                </c:pt>
                <c:pt idx="2">
                  <c:v>8.8818329049456235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(286)</c:v>
                </c:pt>
                <c:pt idx="1">
                  <c:v>Northwick Park Hospital (162)</c:v>
                </c:pt>
                <c:pt idx="2">
                  <c:v>Central Middlesex Hospital (61)</c:v>
                </c:pt>
                <c:pt idx="3">
                  <c:v>Ealing Hospital (63)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(286)</c:v>
                </c:pt>
                <c:pt idx="1">
                  <c:v>Northwick Park Hospital (162)</c:v>
                </c:pt>
                <c:pt idx="2">
                  <c:v>Central Middlesex Hospital (61)</c:v>
                </c:pt>
                <c:pt idx="3">
                  <c:v>Ealing Hospital (63)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(286)</c:v>
                </c:pt>
                <c:pt idx="1">
                  <c:v>Northwick Park Hospital (162)</c:v>
                </c:pt>
                <c:pt idx="2">
                  <c:v>Central Middlesex Hospital (61)</c:v>
                </c:pt>
                <c:pt idx="3">
                  <c:v>Ealing Hospital (63)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1.4615908503602864</c:v>
                </c:pt>
                <c:pt idx="1">
                  <c:v>1.1289206462077885</c:v>
                </c:pt>
                <c:pt idx="2">
                  <c:v>1.1181670950543765</c:v>
                </c:pt>
                <c:pt idx="3">
                  <c:v>2.2048540333867521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Northwick Park Hospital (179)</c:v>
                </c:pt>
                <c:pt idx="2">
                  <c:v>Central Middlesex Hospital (57)</c:v>
                </c:pt>
                <c:pt idx="3">
                  <c:v>Ealing Hospital (67)</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Northwick Park Hospital (179)</c:v>
                </c:pt>
                <c:pt idx="2">
                  <c:v>Central Middlesex Hospital (57)</c:v>
                </c:pt>
                <c:pt idx="3">
                  <c:v>Ealing Hospital (67)</c:v>
                </c:pt>
              </c:strCache>
            </c:strRef>
          </c:cat>
          <c:val>
            <c:numRef>
              <c:f>Sheet1!$E$2:$E$5</c:f>
              <c:numCache>
                <c:formatCode>0.0;;</c:formatCode>
                <c:ptCount val="4"/>
                <c:pt idx="0">
                  <c:v>0</c:v>
                </c:pt>
                <c:pt idx="1">
                  <c:v>0</c:v>
                </c:pt>
                <c:pt idx="2">
                  <c:v>0</c:v>
                </c:pt>
                <c:pt idx="3">
                  <c:v>7.3566331902530084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Northwick Park Hospital (179)</c:v>
                </c:pt>
                <c:pt idx="2">
                  <c:v>Central Middlesex Hospital (57)</c:v>
                </c:pt>
                <c:pt idx="3">
                  <c:v>Ealing Hospital (67)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Northwick Park Hospital (179)</c:v>
                </c:pt>
                <c:pt idx="2">
                  <c:v>Central Middlesex Hospital (57)</c:v>
                </c:pt>
                <c:pt idx="3">
                  <c:v>Ealing Hospital (67)</c:v>
                </c:pt>
              </c:strCache>
            </c:strRef>
          </c:cat>
          <c:val>
            <c:numRef>
              <c:f>Sheet1!$G$2:$G$5</c:f>
              <c:numCache>
                <c:formatCode>0.0;;</c:formatCode>
                <c:ptCount val="4"/>
                <c:pt idx="0">
                  <c:v>8.0783814406347467</c:v>
                </c:pt>
                <c:pt idx="1">
                  <c:v>8.3339228068145008</c:v>
                </c:pt>
                <c:pt idx="2">
                  <c:v>8.7161446118408996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Northwick Park Hospital (179)</c:v>
                </c:pt>
                <c:pt idx="2">
                  <c:v>Central Middlesex Hospital (57)</c:v>
                </c:pt>
                <c:pt idx="3">
                  <c:v>Ealing Hospital (67)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Northwick Park Hospital (179)</c:v>
                </c:pt>
                <c:pt idx="2">
                  <c:v>Central Middlesex Hospital (57)</c:v>
                </c:pt>
                <c:pt idx="3">
                  <c:v>Ealing Hospital (67)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(303)</c:v>
                </c:pt>
                <c:pt idx="1">
                  <c:v>Northwick Park Hospital (179)</c:v>
                </c:pt>
                <c:pt idx="2">
                  <c:v>Central Middlesex Hospital (57)</c:v>
                </c:pt>
                <c:pt idx="3">
                  <c:v>Ealing Hospital (67)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1.9216185593652533</c:v>
                </c:pt>
                <c:pt idx="1">
                  <c:v>1.6660771931854992</c:v>
                </c:pt>
                <c:pt idx="2">
                  <c:v>1.2838553881591004</c:v>
                </c:pt>
                <c:pt idx="3">
                  <c:v>2.6433668097469916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Northwick Park Hospital (55)</c:v>
                </c:pt>
                <c:pt idx="2">
                  <c:v>Central Middlesex Hospital (-)</c:v>
                </c:pt>
                <c:pt idx="3">
                  <c:v>Ealing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Northwick Park Hospital (55)</c:v>
                </c:pt>
                <c:pt idx="2">
                  <c:v>Central Middlesex Hospital (-)</c:v>
                </c:pt>
                <c:pt idx="3">
                  <c:v>Ealing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Northwick Park Hospital (55)</c:v>
                </c:pt>
                <c:pt idx="2">
                  <c:v>Central Middlesex Hospital (-)</c:v>
                </c:pt>
                <c:pt idx="3">
                  <c:v>Ealing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Northwick Park Hospital (55)</c:v>
                </c:pt>
                <c:pt idx="2">
                  <c:v>Central Middlesex Hospital (-)</c:v>
                </c:pt>
                <c:pt idx="3">
                  <c:v>Ealing Hospital (-)</c:v>
                </c:pt>
              </c:strCache>
            </c:strRef>
          </c:cat>
          <c:val>
            <c:numRef>
              <c:f>Sheet1!$G$2:$G$5</c:f>
              <c:numCache>
                <c:formatCode>0.0;;</c:formatCode>
                <c:ptCount val="4"/>
                <c:pt idx="0">
                  <c:v>0</c:v>
                </c:pt>
                <c:pt idx="1">
                  <c:v>7.5475307963782754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Northwick Park Hospital (55)</c:v>
                </c:pt>
                <c:pt idx="2">
                  <c:v>Central Middlesex Hospital (-)</c:v>
                </c:pt>
                <c:pt idx="3">
                  <c:v>Ealing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Northwick Park Hospital (55)</c:v>
                </c:pt>
                <c:pt idx="2">
                  <c:v>Central Middlesex Hospital (-)</c:v>
                </c:pt>
                <c:pt idx="3">
                  <c:v>Ealing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Northwick Park Hospital (55)</c:v>
                </c:pt>
                <c:pt idx="2">
                  <c:v>Central Middlesex Hospital (-)</c:v>
                </c:pt>
                <c:pt idx="3">
                  <c:v>Ealing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3.7007659216555373</c:v>
                </c:pt>
                <c:pt idx="1">
                  <c:v>2.4524692036217246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(92)</c:v>
                </c:pt>
                <c:pt idx="1">
                  <c:v>Northwick Park Hospital (64)</c:v>
                </c:pt>
                <c:pt idx="2">
                  <c:v>Central Middlesex Hospital (-)</c:v>
                </c:pt>
                <c:pt idx="3">
                  <c:v>Ealing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(92)</c:v>
                </c:pt>
                <c:pt idx="1">
                  <c:v>Northwick Park Hospital (64)</c:v>
                </c:pt>
                <c:pt idx="2">
                  <c:v>Central Middlesex Hospital (-)</c:v>
                </c:pt>
                <c:pt idx="3">
                  <c:v>Ealing Hospital (-)</c:v>
                </c:pt>
              </c:strCache>
            </c:strRef>
          </c:cat>
          <c:val>
            <c:numRef>
              <c:f>Sheet1!$E$2:$E$5</c:f>
              <c:numCache>
                <c:formatCode>0.0;;</c:formatCode>
                <c:ptCount val="4"/>
                <c:pt idx="0">
                  <c:v>6.9537962154913631</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(92)</c:v>
                </c:pt>
                <c:pt idx="1">
                  <c:v>Northwick Park Hospital (64)</c:v>
                </c:pt>
                <c:pt idx="2">
                  <c:v>Central Middlesex Hospital (-)</c:v>
                </c:pt>
                <c:pt idx="3">
                  <c:v>Ealing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(92)</c:v>
                </c:pt>
                <c:pt idx="1">
                  <c:v>Northwick Park Hospital (64)</c:v>
                </c:pt>
                <c:pt idx="2">
                  <c:v>Central Middlesex Hospital (-)</c:v>
                </c:pt>
                <c:pt idx="3">
                  <c:v>Ealing Hospital (-)</c:v>
                </c:pt>
              </c:strCache>
            </c:strRef>
          </c:cat>
          <c:val>
            <c:numRef>
              <c:f>Sheet1!$G$2:$G$5</c:f>
              <c:numCache>
                <c:formatCode>0.0;;</c:formatCode>
                <c:ptCount val="4"/>
                <c:pt idx="0">
                  <c:v>0</c:v>
                </c:pt>
                <c:pt idx="1">
                  <c:v>7.6904555654651698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(92)</c:v>
                </c:pt>
                <c:pt idx="1">
                  <c:v>Northwick Park Hospital (64)</c:v>
                </c:pt>
                <c:pt idx="2">
                  <c:v>Central Middlesex Hospital (-)</c:v>
                </c:pt>
                <c:pt idx="3">
                  <c:v>Ealing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(92)</c:v>
                </c:pt>
                <c:pt idx="1">
                  <c:v>Northwick Park Hospital (64)</c:v>
                </c:pt>
                <c:pt idx="2">
                  <c:v>Central Middlesex Hospital (-)</c:v>
                </c:pt>
                <c:pt idx="3">
                  <c:v>Ealing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(92)</c:v>
                </c:pt>
                <c:pt idx="1">
                  <c:v>Northwick Park Hospital (64)</c:v>
                </c:pt>
                <c:pt idx="2">
                  <c:v>Central Middlesex Hospital (-)</c:v>
                </c:pt>
                <c:pt idx="3">
                  <c:v>Ealing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3.0462037845086369</c:v>
                </c:pt>
                <c:pt idx="1">
                  <c:v>2.3095444345348302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Northwick Park Hospital (45)</c:v>
                </c:pt>
                <c:pt idx="2">
                  <c:v>Central Middlesex Hospital (-)</c:v>
                </c:pt>
                <c:pt idx="3">
                  <c:v>Ealing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Northwick Park Hospital (45)</c:v>
                </c:pt>
                <c:pt idx="2">
                  <c:v>Central Middlesex Hospital (-)</c:v>
                </c:pt>
                <c:pt idx="3">
                  <c:v>Ealing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Northwick Park Hospital (45)</c:v>
                </c:pt>
                <c:pt idx="2">
                  <c:v>Central Middlesex Hospital (-)</c:v>
                </c:pt>
                <c:pt idx="3">
                  <c:v>Ealing Hospital (-)</c:v>
                </c:pt>
              </c:strCache>
            </c:strRef>
          </c:cat>
          <c:val>
            <c:numRef>
              <c:f>Sheet1!$F$2:$F$5</c:f>
              <c:numCache>
                <c:formatCode>0.0;;</c:formatCode>
                <c:ptCount val="4"/>
                <c:pt idx="0">
                  <c:v>6.5464784681579271</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Northwick Park Hospital (45)</c:v>
                </c:pt>
                <c:pt idx="2">
                  <c:v>Central Middlesex Hospital (-)</c:v>
                </c:pt>
                <c:pt idx="3">
                  <c:v>Ealing Hospital (-)</c:v>
                </c:pt>
              </c:strCache>
            </c:strRef>
          </c:cat>
          <c:val>
            <c:numRef>
              <c:f>Sheet1!$G$2:$G$5</c:f>
              <c:numCache>
                <c:formatCode>0.0;;</c:formatCode>
                <c:ptCount val="4"/>
                <c:pt idx="0">
                  <c:v>0</c:v>
                </c:pt>
                <c:pt idx="1">
                  <c:v>6.726741491421957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Northwick Park Hospital (45)</c:v>
                </c:pt>
                <c:pt idx="2">
                  <c:v>Central Middlesex Hospital (-)</c:v>
                </c:pt>
                <c:pt idx="3">
                  <c:v>Ealing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Northwick Park Hospital (45)</c:v>
                </c:pt>
                <c:pt idx="2">
                  <c:v>Central Middlesex Hospital (-)</c:v>
                </c:pt>
                <c:pt idx="3">
                  <c:v>Ealing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Northwick Park Hospital (45)</c:v>
                </c:pt>
                <c:pt idx="2">
                  <c:v>Central Middlesex Hospital (-)</c:v>
                </c:pt>
                <c:pt idx="3">
                  <c:v>Ealing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3.4535215318420729</c:v>
                </c:pt>
                <c:pt idx="1">
                  <c:v>3.273258508578043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Northwick Park Hospital (90)</c:v>
                </c:pt>
                <c:pt idx="2">
                  <c:v>Central Middlesex Hospital (-)</c:v>
                </c:pt>
                <c:pt idx="3">
                  <c:v>Ealing Hospital (41)</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Northwick Park Hospital (90)</c:v>
                </c:pt>
                <c:pt idx="2">
                  <c:v>Central Middlesex Hospital (-)</c:v>
                </c:pt>
                <c:pt idx="3">
                  <c:v>Ealing Hospital (41)</c:v>
                </c:pt>
              </c:strCache>
            </c:strRef>
          </c:cat>
          <c:val>
            <c:numRef>
              <c:f>Sheet1!$E$2:$E$5</c:f>
              <c:numCache>
                <c:formatCode>0.0;;</c:formatCode>
                <c:ptCount val="4"/>
                <c:pt idx="0">
                  <c:v>7.2589027000979076</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Northwick Park Hospital (90)</c:v>
                </c:pt>
                <c:pt idx="2">
                  <c:v>Central Middlesex Hospital (-)</c:v>
                </c:pt>
                <c:pt idx="3">
                  <c:v>Ealing Hospital (41)</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Northwick Park Hospital (90)</c:v>
                </c:pt>
                <c:pt idx="2">
                  <c:v>Central Middlesex Hospital (-)</c:v>
                </c:pt>
                <c:pt idx="3">
                  <c:v>Ealing Hospital (41)</c:v>
                </c:pt>
              </c:strCache>
            </c:strRef>
          </c:cat>
          <c:val>
            <c:numRef>
              <c:f>Sheet1!$G$2:$G$5</c:f>
              <c:numCache>
                <c:formatCode>0.0;;</c:formatCode>
                <c:ptCount val="4"/>
                <c:pt idx="0">
                  <c:v>0</c:v>
                </c:pt>
                <c:pt idx="1">
                  <c:v>7.832959679664512</c:v>
                </c:pt>
                <c:pt idx="2">
                  <c:v>0</c:v>
                </c:pt>
                <c:pt idx="3">
                  <c:v>7.1609805703648419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Northwick Park Hospital (90)</c:v>
                </c:pt>
                <c:pt idx="2">
                  <c:v>Central Middlesex Hospital (-)</c:v>
                </c:pt>
                <c:pt idx="3">
                  <c:v>Ealing Hospital (41)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Northwick Park Hospital (90)</c:v>
                </c:pt>
                <c:pt idx="2">
                  <c:v>Central Middlesex Hospital (-)</c:v>
                </c:pt>
                <c:pt idx="3">
                  <c:v>Ealing Hospital (41)</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Northwick Park Hospital (90)</c:v>
                </c:pt>
                <c:pt idx="2">
                  <c:v>Central Middlesex Hospital (-)</c:v>
                </c:pt>
                <c:pt idx="3">
                  <c:v>Ealing Hospital (41)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2.7410972999020924</c:v>
                </c:pt>
                <c:pt idx="1">
                  <c:v>2.167040320335488</c:v>
                </c:pt>
                <c:pt idx="2">
                  <c:v>0</c:v>
                </c:pt>
                <c:pt idx="3">
                  <c:v>2.8390194296351581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Northwick Park Hospital (83)</c:v>
                </c:pt>
                <c:pt idx="2">
                  <c:v>Central Middlesex Hospital (-)</c:v>
                </c:pt>
                <c:pt idx="3">
                  <c:v>Ealing Hospital (31)</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Northwick Park Hospital (83)</c:v>
                </c:pt>
                <c:pt idx="2">
                  <c:v>Central Middlesex Hospital (-)</c:v>
                </c:pt>
                <c:pt idx="3">
                  <c:v>Ealing Hospital (31)</c:v>
                </c:pt>
              </c:strCache>
            </c:strRef>
          </c:cat>
          <c:val>
            <c:numRef>
              <c:f>Sheet1!$E$2:$E$5</c:f>
              <c:numCache>
                <c:formatCode>0.0;;</c:formatCode>
                <c:ptCount val="4"/>
                <c:pt idx="0">
                  <c:v>0</c:v>
                </c:pt>
                <c:pt idx="1">
                  <c:v>0</c:v>
                </c:pt>
                <c:pt idx="2">
                  <c:v>0</c:v>
                </c:pt>
                <c:pt idx="3">
                  <c:v>5.2857552121077864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Northwick Park Hospital (83)</c:v>
                </c:pt>
                <c:pt idx="2">
                  <c:v>Central Middlesex Hospital (-)</c:v>
                </c:pt>
                <c:pt idx="3">
                  <c:v>Ealing Hospital (31)</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Northwick Park Hospital (83)</c:v>
                </c:pt>
                <c:pt idx="2">
                  <c:v>Central Middlesex Hospital (-)</c:v>
                </c:pt>
                <c:pt idx="3">
                  <c:v>Ealing Hospital (31)</c:v>
                </c:pt>
              </c:strCache>
            </c:strRef>
          </c:cat>
          <c:val>
            <c:numRef>
              <c:f>Sheet1!$G$2:$G$5</c:f>
              <c:numCache>
                <c:formatCode>0.0;;</c:formatCode>
                <c:ptCount val="4"/>
                <c:pt idx="0">
                  <c:v>7.480787574531778</c:v>
                </c:pt>
                <c:pt idx="1">
                  <c:v>8.2348263667853576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Northwick Park Hospital (83)</c:v>
                </c:pt>
                <c:pt idx="2">
                  <c:v>Central Middlesex Hospital (-)</c:v>
                </c:pt>
                <c:pt idx="3">
                  <c:v>Ealing Hospital (31)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Northwick Park Hospital (83)</c:v>
                </c:pt>
                <c:pt idx="2">
                  <c:v>Central Middlesex Hospital (-)</c:v>
                </c:pt>
                <c:pt idx="3">
                  <c:v>Ealing Hospital (31)</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(130)</c:v>
                </c:pt>
                <c:pt idx="1">
                  <c:v>Northwick Park Hospital (83)</c:v>
                </c:pt>
                <c:pt idx="2">
                  <c:v>Central Middlesex Hospital (-)</c:v>
                </c:pt>
                <c:pt idx="3">
                  <c:v>Ealing Hospital (31)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2.519212425468222</c:v>
                </c:pt>
                <c:pt idx="1">
                  <c:v>1.7651736332146424</c:v>
                </c:pt>
                <c:pt idx="2">
                  <c:v>0</c:v>
                </c:pt>
                <c:pt idx="3">
                  <c:v>4.7142447878922136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(105)</c:v>
                </c:pt>
                <c:pt idx="1">
                  <c:v>Northwick Park Hospital (67)</c:v>
                </c:pt>
                <c:pt idx="2">
                  <c:v>Central Middlesex Hospital (-)</c:v>
                </c:pt>
                <c:pt idx="3">
                  <c:v>Ealing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(105)</c:v>
                </c:pt>
                <c:pt idx="1">
                  <c:v>Northwick Park Hospital (67)</c:v>
                </c:pt>
                <c:pt idx="2">
                  <c:v>Central Middlesex Hospital (-)</c:v>
                </c:pt>
                <c:pt idx="3">
                  <c:v>Ealing Hospital (-)</c:v>
                </c:pt>
              </c:strCache>
            </c:strRef>
          </c:cat>
          <c:val>
            <c:numRef>
              <c:f>Sheet1!$E$2:$E$5</c:f>
              <c:numCache>
                <c:formatCode>0.0;;</c:formatCode>
                <c:ptCount val="4"/>
                <c:pt idx="0">
                  <c:v>4.9348941560101887</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(105)</c:v>
                </c:pt>
                <c:pt idx="1">
                  <c:v>Northwick Park Hospital (67)</c:v>
                </c:pt>
                <c:pt idx="2">
                  <c:v>Central Middlesex Hospital (-)</c:v>
                </c:pt>
                <c:pt idx="3">
                  <c:v>Ealing Hospital (-)</c:v>
                </c:pt>
              </c:strCache>
            </c:strRef>
          </c:cat>
          <c:val>
            <c:numRef>
              <c:f>Sheet1!$F$2:$F$5</c:f>
              <c:numCache>
                <c:formatCode>0.0;;</c:formatCode>
                <c:ptCount val="4"/>
                <c:pt idx="0">
                  <c:v>0</c:v>
                </c:pt>
                <c:pt idx="1">
                  <c:v>4.8617127093450323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(105)</c:v>
                </c:pt>
                <c:pt idx="1">
                  <c:v>Northwick Park Hospital (67)</c:v>
                </c:pt>
                <c:pt idx="2">
                  <c:v>Central Middlesex Hospital (-)</c:v>
                </c:pt>
                <c:pt idx="3">
                  <c:v>Ealing Hospital (-)</c:v>
                </c:pt>
              </c:strCache>
            </c:strRef>
          </c:cat>
          <c:val>
            <c:numRef>
              <c:f>Sheet1!$G$2:$G$5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(105)</c:v>
                </c:pt>
                <c:pt idx="1">
                  <c:v>Northwick Park Hospital (67)</c:v>
                </c:pt>
                <c:pt idx="2">
                  <c:v>Central Middlesex Hospital (-)</c:v>
                </c:pt>
                <c:pt idx="3">
                  <c:v>Ealing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(105)</c:v>
                </c:pt>
                <c:pt idx="1">
                  <c:v>Northwick Park Hospital (67)</c:v>
                </c:pt>
                <c:pt idx="2">
                  <c:v>Central Middlesex Hospital (-)</c:v>
                </c:pt>
                <c:pt idx="3">
                  <c:v>Ealing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(105)</c:v>
                </c:pt>
                <c:pt idx="1">
                  <c:v>Northwick Park Hospital (67)</c:v>
                </c:pt>
                <c:pt idx="2">
                  <c:v>Central Middlesex Hospital (-)</c:v>
                </c:pt>
                <c:pt idx="3">
                  <c:v>Ealing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5.0651058439898113</c:v>
                </c:pt>
                <c:pt idx="1">
                  <c:v>5.1382872906549677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Northwick Park Hospital (-)</c:v>
                </c:pt>
                <c:pt idx="2">
                  <c:v>Central Middlesex Hospital (-)</c:v>
                </c:pt>
                <c:pt idx="3">
                  <c:v>Ealing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Northwick Park Hospital (-)</c:v>
                </c:pt>
                <c:pt idx="2">
                  <c:v>Central Middlesex Hospital (-)</c:v>
                </c:pt>
                <c:pt idx="3">
                  <c:v>Ealing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Northwick Park Hospital (-)</c:v>
                </c:pt>
                <c:pt idx="2">
                  <c:v>Central Middlesex Hospital (-)</c:v>
                </c:pt>
                <c:pt idx="3">
                  <c:v>Ealing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Northwick Park Hospital (-)</c:v>
                </c:pt>
                <c:pt idx="2">
                  <c:v>Central Middlesex Hospital (-)</c:v>
                </c:pt>
                <c:pt idx="3">
                  <c:v>Ealing Hospital (-)</c:v>
                </c:pt>
              </c:strCache>
            </c:strRef>
          </c:cat>
          <c:val>
            <c:numRef>
              <c:f>Sheet1!$G$2:$G$5</c:f>
              <c:numCache>
                <c:formatCode>0.0;;</c:formatCode>
                <c:ptCount val="4"/>
                <c:pt idx="0">
                  <c:v>6.5676662539580768</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Northwick Park Hospital (-)</c:v>
                </c:pt>
                <c:pt idx="2">
                  <c:v>Central Middlesex Hospital (-)</c:v>
                </c:pt>
                <c:pt idx="3">
                  <c:v>Ealing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Northwick Park Hospital (-)</c:v>
                </c:pt>
                <c:pt idx="2">
                  <c:v>Central Middlesex Hospital (-)</c:v>
                </c:pt>
                <c:pt idx="3">
                  <c:v>Ealing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Northwick Park Hospital (-)</c:v>
                </c:pt>
                <c:pt idx="2">
                  <c:v>Central Middlesex Hospital (-)</c:v>
                </c:pt>
                <c:pt idx="3">
                  <c:v>Ealing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3.4323337460419232</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Northwick Park Hospital (-)</c:v>
                </c:pt>
                <c:pt idx="2">
                  <c:v>Central Middlesex Hospital (-)</c:v>
                </c:pt>
                <c:pt idx="3">
                  <c:v>Ealing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Northwick Park Hospital (-)</c:v>
                </c:pt>
                <c:pt idx="2">
                  <c:v>Central Middlesex Hospital (-)</c:v>
                </c:pt>
                <c:pt idx="3">
                  <c:v>Ealing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Northwick Park Hospital (-)</c:v>
                </c:pt>
                <c:pt idx="2">
                  <c:v>Central Middlesex Hospital (-)</c:v>
                </c:pt>
                <c:pt idx="3">
                  <c:v>Ealing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Northwick Park Hospital (-)</c:v>
                </c:pt>
                <c:pt idx="2">
                  <c:v>Central Middlesex Hospital (-)</c:v>
                </c:pt>
                <c:pt idx="3">
                  <c:v>Ealing Hospital (-)</c:v>
                </c:pt>
              </c:strCache>
            </c:strRef>
          </c:cat>
          <c:val>
            <c:numRef>
              <c:f>Sheet1!$G$2:$G$5</c:f>
              <c:numCache>
                <c:formatCode>0.0;;</c:formatCode>
                <c:ptCount val="4"/>
                <c:pt idx="0">
                  <c:v>7.5982783552191382</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Northwick Park Hospital (-)</c:v>
                </c:pt>
                <c:pt idx="2">
                  <c:v>Central Middlesex Hospital (-)</c:v>
                </c:pt>
                <c:pt idx="3">
                  <c:v>Ealing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Northwick Park Hospital (-)</c:v>
                </c:pt>
                <c:pt idx="2">
                  <c:v>Central Middlesex Hospital (-)</c:v>
                </c:pt>
                <c:pt idx="3">
                  <c:v>Ealing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Northwick Park Hospital (-)</c:v>
                </c:pt>
                <c:pt idx="2">
                  <c:v>Central Middlesex Hospital (-)</c:v>
                </c:pt>
                <c:pt idx="3">
                  <c:v>Ealing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2.4017216447808618</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(181)</c:v>
                </c:pt>
                <c:pt idx="2">
                  <c:v>Central Middlesex Hospital (60)</c:v>
                </c:pt>
                <c:pt idx="3">
                  <c:v>Ealing Hospital (61)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(181)</c:v>
                </c:pt>
                <c:pt idx="2">
                  <c:v>Central Middlesex Hospital (60)</c:v>
                </c:pt>
                <c:pt idx="3">
                  <c:v>Ealing Hospital (61)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(181)</c:v>
                </c:pt>
                <c:pt idx="2">
                  <c:v>Central Middlesex Hospital (60)</c:v>
                </c:pt>
                <c:pt idx="3">
                  <c:v>Ealing Hospital (61)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(181)</c:v>
                </c:pt>
                <c:pt idx="2">
                  <c:v>Central Middlesex Hospital (60)</c:v>
                </c:pt>
                <c:pt idx="3">
                  <c:v>Ealing Hospital (61)</c:v>
                </c:pt>
              </c:strCache>
            </c:strRef>
          </c:cat>
          <c:val>
            <c:numRef>
              <c:f>Sheet1!$G$2:$G$5</c:f>
              <c:numCache>
                <c:formatCode>0.0;;</c:formatCode>
                <c:ptCount val="4"/>
                <c:pt idx="0">
                  <c:v>6.5330077861815044</c:v>
                </c:pt>
                <c:pt idx="1">
                  <c:v>6.8427351665172926</c:v>
                </c:pt>
                <c:pt idx="2">
                  <c:v>6.7770580767047539</c:v>
                </c:pt>
                <c:pt idx="3">
                  <c:v>6.3293045448014631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(181)</c:v>
                </c:pt>
                <c:pt idx="2">
                  <c:v>Central Middlesex Hospital (60)</c:v>
                </c:pt>
                <c:pt idx="3">
                  <c:v>Ealing Hospital (61)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(181)</c:v>
                </c:pt>
                <c:pt idx="2">
                  <c:v>Central Middlesex Hospital (60)</c:v>
                </c:pt>
                <c:pt idx="3">
                  <c:v>Ealing Hospital (61)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(302)</c:v>
                </c:pt>
                <c:pt idx="1">
                  <c:v>Northwick Park Hospital (181)</c:v>
                </c:pt>
                <c:pt idx="2">
                  <c:v>Central Middlesex Hospital (60)</c:v>
                </c:pt>
                <c:pt idx="3">
                  <c:v>Ealing Hospital (61)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3.4669922138184956</c:v>
                </c:pt>
                <c:pt idx="1">
                  <c:v>3.1572648334827074</c:v>
                </c:pt>
                <c:pt idx="2">
                  <c:v>3.2229419232952461</c:v>
                </c:pt>
                <c:pt idx="3">
                  <c:v>3.6706954551985369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Northwick Park Hospital (142)</c:v>
                </c:pt>
                <c:pt idx="2">
                  <c:v>Central Middlesex Hospital (36)</c:v>
                </c:pt>
                <c:pt idx="3">
                  <c:v>Ealing Hospital (56)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Northwick Park Hospital (142)</c:v>
                </c:pt>
                <c:pt idx="2">
                  <c:v>Central Middlesex Hospital (36)</c:v>
                </c:pt>
                <c:pt idx="3">
                  <c:v>Ealing Hospital (56)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Northwick Park Hospital (142)</c:v>
                </c:pt>
                <c:pt idx="2">
                  <c:v>Central Middlesex Hospital (36)</c:v>
                </c:pt>
                <c:pt idx="3">
                  <c:v>Ealing Hospital (56)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Northwick Park Hospital (142)</c:v>
                </c:pt>
                <c:pt idx="2">
                  <c:v>Central Middlesex Hospital (36)</c:v>
                </c:pt>
                <c:pt idx="3">
                  <c:v>Ealing Hospital (56)</c:v>
                </c:pt>
              </c:strCache>
            </c:strRef>
          </c:cat>
          <c:val>
            <c:numRef>
              <c:f>Sheet1!$G$2:$G$5</c:f>
              <c:numCache>
                <c:formatCode>0.0;;</c:formatCode>
                <c:ptCount val="4"/>
                <c:pt idx="0">
                  <c:v>5.8806306475020902</c:v>
                </c:pt>
                <c:pt idx="1">
                  <c:v>6.3949403467243986</c:v>
                </c:pt>
                <c:pt idx="2">
                  <c:v>4.8512023293436446</c:v>
                </c:pt>
                <c:pt idx="3">
                  <c:v>5.3518951644454624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Northwick Park Hospital (142)</c:v>
                </c:pt>
                <c:pt idx="2">
                  <c:v>Central Middlesex Hospital (36)</c:v>
                </c:pt>
                <c:pt idx="3">
                  <c:v>Ealing Hospital (56)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Northwick Park Hospital (142)</c:v>
                </c:pt>
                <c:pt idx="2">
                  <c:v>Central Middlesex Hospital (36)</c:v>
                </c:pt>
                <c:pt idx="3">
                  <c:v>Ealing Hospital (56)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(234)</c:v>
                </c:pt>
                <c:pt idx="1">
                  <c:v>Northwick Park Hospital (142)</c:v>
                </c:pt>
                <c:pt idx="2">
                  <c:v>Central Middlesex Hospital (36)</c:v>
                </c:pt>
                <c:pt idx="3">
                  <c:v>Ealing Hospital (56)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4.1193693524979098</c:v>
                </c:pt>
                <c:pt idx="1">
                  <c:v>3.6050596532756014</c:v>
                </c:pt>
                <c:pt idx="2">
                  <c:v>5.1487976706563554</c:v>
                </c:pt>
                <c:pt idx="3">
                  <c:v>4.6481048355545376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Northwick Park Hospital (89)</c:v>
                </c:pt>
                <c:pt idx="2">
                  <c:v>Central Middlesex Hospital (32)</c:v>
                </c:pt>
                <c:pt idx="3">
                  <c:v>Ealing Hospital (31)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Northwick Park Hospital (89)</c:v>
                </c:pt>
                <c:pt idx="2">
                  <c:v>Central Middlesex Hospital (32)</c:v>
                </c:pt>
                <c:pt idx="3">
                  <c:v>Ealing Hospital (31)</c:v>
                </c:pt>
              </c:strCache>
            </c:strRef>
          </c:cat>
          <c:val>
            <c:numRef>
              <c:f>Sheet1!$E$2:$E$5</c:f>
              <c:numCache>
                <c:formatCode>0.0;;</c:formatCode>
                <c:ptCount val="4"/>
                <c:pt idx="0">
                  <c:v>0</c:v>
                </c:pt>
                <c:pt idx="1">
                  <c:v>0</c:v>
                </c:pt>
                <c:pt idx="2">
                  <c:v>0</c:v>
                </c:pt>
                <c:pt idx="3">
                  <c:v>5.5901021198186598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Northwick Park Hospital (89)</c:v>
                </c:pt>
                <c:pt idx="2">
                  <c:v>Central Middlesex Hospital (32)</c:v>
                </c:pt>
                <c:pt idx="3">
                  <c:v>Ealing Hospital (31)</c:v>
                </c:pt>
              </c:strCache>
            </c:strRef>
          </c:cat>
          <c:val>
            <c:numRef>
              <c:f>Sheet1!$F$2:$F$5</c:f>
              <c:numCache>
                <c:formatCode>0.0;;</c:formatCode>
                <c:ptCount val="4"/>
                <c:pt idx="0">
                  <c:v>7.4939146052280456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Northwick Park Hospital (89)</c:v>
                </c:pt>
                <c:pt idx="2">
                  <c:v>Central Middlesex Hospital (32)</c:v>
                </c:pt>
                <c:pt idx="3">
                  <c:v>Ealing Hospital (31)</c:v>
                </c:pt>
              </c:strCache>
            </c:strRef>
          </c:cat>
          <c:val>
            <c:numRef>
              <c:f>Sheet1!$G$2:$G$5</c:f>
              <c:numCache>
                <c:formatCode>0.0;;</c:formatCode>
                <c:ptCount val="4"/>
                <c:pt idx="0">
                  <c:v>0</c:v>
                </c:pt>
                <c:pt idx="1">
                  <c:v>7.8145531092740432</c:v>
                </c:pt>
                <c:pt idx="2">
                  <c:v>8.5416064165876548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Northwick Park Hospital (89)</c:v>
                </c:pt>
                <c:pt idx="2">
                  <c:v>Central Middlesex Hospital (32)</c:v>
                </c:pt>
                <c:pt idx="3">
                  <c:v>Ealing Hospital (31)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Northwick Park Hospital (89)</c:v>
                </c:pt>
                <c:pt idx="2">
                  <c:v>Central Middlesex Hospital (32)</c:v>
                </c:pt>
                <c:pt idx="3">
                  <c:v>Ealing Hospital (31)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(152)</c:v>
                </c:pt>
                <c:pt idx="1">
                  <c:v>Northwick Park Hospital (89)</c:v>
                </c:pt>
                <c:pt idx="2">
                  <c:v>Central Middlesex Hospital (32)</c:v>
                </c:pt>
                <c:pt idx="3">
                  <c:v>Ealing Hospital (31)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2.5060853947719544</c:v>
                </c:pt>
                <c:pt idx="1">
                  <c:v>2.1854468907259568</c:v>
                </c:pt>
                <c:pt idx="2">
                  <c:v>1.4583935834123452</c:v>
                </c:pt>
                <c:pt idx="3">
                  <c:v>4.4098978801813402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Northwick Park Hospital (186)</c:v>
                </c:pt>
                <c:pt idx="2">
                  <c:v>Central Middlesex Hospital (63)</c:v>
                </c:pt>
                <c:pt idx="3">
                  <c:v>Ealing Hospital (71)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Northwick Park Hospital (186)</c:v>
                </c:pt>
                <c:pt idx="2">
                  <c:v>Central Middlesex Hospital (63)</c:v>
                </c:pt>
                <c:pt idx="3">
                  <c:v>Ealing Hospital (71)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Northwick Park Hospital (186)</c:v>
                </c:pt>
                <c:pt idx="2">
                  <c:v>Central Middlesex Hospital (63)</c:v>
                </c:pt>
                <c:pt idx="3">
                  <c:v>Ealing Hospital (71)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Northwick Park Hospital (186)</c:v>
                </c:pt>
                <c:pt idx="2">
                  <c:v>Central Middlesex Hospital (63)</c:v>
                </c:pt>
                <c:pt idx="3">
                  <c:v>Ealing Hospital (71)</c:v>
                </c:pt>
              </c:strCache>
            </c:strRef>
          </c:cat>
          <c:val>
            <c:numRef>
              <c:f>Sheet1!$G$2:$G$5</c:f>
              <c:numCache>
                <c:formatCode>0.0;;</c:formatCode>
                <c:ptCount val="4"/>
                <c:pt idx="0">
                  <c:v>6.8662066090748013</c:v>
                </c:pt>
                <c:pt idx="1">
                  <c:v>7.0905589489204504</c:v>
                </c:pt>
                <c:pt idx="2">
                  <c:v>0</c:v>
                </c:pt>
                <c:pt idx="3">
                  <c:v>6.2922218882543497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Northwick Park Hospital (186)</c:v>
                </c:pt>
                <c:pt idx="2">
                  <c:v>Central Middlesex Hospital (63)</c:v>
                </c:pt>
                <c:pt idx="3">
                  <c:v>Ealing Hospital (71)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Northwick Park Hospital (186)</c:v>
                </c:pt>
                <c:pt idx="2">
                  <c:v>Central Middlesex Hospital (63)</c:v>
                </c:pt>
                <c:pt idx="3">
                  <c:v>Ealing Hospital (71)</c:v>
                </c:pt>
              </c:strCache>
            </c:strRef>
          </c:cat>
          <c:val>
            <c:numRef>
              <c:f>Sheet1!$I$2:$I$5</c:f>
              <c:numCache>
                <c:formatCode>0.0;;</c:formatCode>
                <c:ptCount val="4"/>
                <c:pt idx="0">
                  <c:v>0</c:v>
                </c:pt>
                <c:pt idx="1">
                  <c:v>0</c:v>
                </c:pt>
                <c:pt idx="2">
                  <c:v>8.3134390668167395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Northwick Park Hospital (186)</c:v>
                </c:pt>
                <c:pt idx="2">
                  <c:v>Central Middlesex Hospital (63)</c:v>
                </c:pt>
                <c:pt idx="3">
                  <c:v>Ealing Hospital (71)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3.1337933909251987</c:v>
                </c:pt>
                <c:pt idx="1">
                  <c:v>2.9094410510795496</c:v>
                </c:pt>
                <c:pt idx="2">
                  <c:v>1.6865609331832605</c:v>
                </c:pt>
                <c:pt idx="3">
                  <c:v>3.7077781117456503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Northwick Park Hospital (172)</c:v>
                </c:pt>
                <c:pt idx="2">
                  <c:v>Central Middlesex Hospital (61)</c:v>
                </c:pt>
                <c:pt idx="3">
                  <c:v>Ealing Hospital (61)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Northwick Park Hospital (172)</c:v>
                </c:pt>
                <c:pt idx="2">
                  <c:v>Central Middlesex Hospital (61)</c:v>
                </c:pt>
                <c:pt idx="3">
                  <c:v>Ealing Hospital (61)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Northwick Park Hospital (172)</c:v>
                </c:pt>
                <c:pt idx="2">
                  <c:v>Central Middlesex Hospital (61)</c:v>
                </c:pt>
                <c:pt idx="3">
                  <c:v>Ealing Hospital (61)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Northwick Park Hospital (172)</c:v>
                </c:pt>
                <c:pt idx="2">
                  <c:v>Central Middlesex Hospital (61)</c:v>
                </c:pt>
                <c:pt idx="3">
                  <c:v>Ealing Hospital (61)</c:v>
                </c:pt>
              </c:strCache>
            </c:strRef>
          </c:cat>
          <c:val>
            <c:numRef>
              <c:f>Sheet1!$G$2:$G$5</c:f>
              <c:numCache>
                <c:formatCode>0.0;;</c:formatCode>
                <c:ptCount val="4"/>
                <c:pt idx="0">
                  <c:v>7.827664447908532</c:v>
                </c:pt>
                <c:pt idx="1">
                  <c:v>7.8323316126247251</c:v>
                </c:pt>
                <c:pt idx="2">
                  <c:v>0</c:v>
                </c:pt>
                <c:pt idx="3">
                  <c:v>7.3140507069260661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Northwick Park Hospital (172)</c:v>
                </c:pt>
                <c:pt idx="2">
                  <c:v>Central Middlesex Hospital (61)</c:v>
                </c:pt>
                <c:pt idx="3">
                  <c:v>Ealing Hospital (61)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Northwick Park Hospital (172)</c:v>
                </c:pt>
                <c:pt idx="2">
                  <c:v>Central Middlesex Hospital (61)</c:v>
                </c:pt>
                <c:pt idx="3">
                  <c:v>Ealing Hospital (61)</c:v>
                </c:pt>
              </c:strCache>
            </c:strRef>
          </c:cat>
          <c:val>
            <c:numRef>
              <c:f>Sheet1!$I$2:$I$5</c:f>
              <c:numCache>
                <c:formatCode>0.0;;</c:formatCode>
                <c:ptCount val="4"/>
                <c:pt idx="0">
                  <c:v>0</c:v>
                </c:pt>
                <c:pt idx="1">
                  <c:v>0</c:v>
                </c:pt>
                <c:pt idx="2">
                  <c:v>9.0313125668113745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Northwick Park Hospital (172)</c:v>
                </c:pt>
                <c:pt idx="2">
                  <c:v>Central Middlesex Hospital (61)</c:v>
                </c:pt>
                <c:pt idx="3">
                  <c:v>Ealing Hospital (61)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2.172335552091468</c:v>
                </c:pt>
                <c:pt idx="1">
                  <c:v>2.1676683873752749</c:v>
                </c:pt>
                <c:pt idx="2">
                  <c:v>0.96868743318862549</c:v>
                </c:pt>
                <c:pt idx="3">
                  <c:v>2.6859492930739339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(226)</c:v>
                </c:pt>
                <c:pt idx="1">
                  <c:v>Northwick Park Hospital (129)</c:v>
                </c:pt>
                <c:pt idx="2">
                  <c:v>Central Middlesex Hospital (53)</c:v>
                </c:pt>
                <c:pt idx="3">
                  <c:v>Ealing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(226)</c:v>
                </c:pt>
                <c:pt idx="1">
                  <c:v>Northwick Park Hospital (129)</c:v>
                </c:pt>
                <c:pt idx="2">
                  <c:v>Central Middlesex Hospital (53)</c:v>
                </c:pt>
                <c:pt idx="3">
                  <c:v>Ealing Hospital (44)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(226)</c:v>
                </c:pt>
                <c:pt idx="1">
                  <c:v>Northwick Park Hospital (129)</c:v>
                </c:pt>
                <c:pt idx="2">
                  <c:v>Central Middlesex Hospital (53)</c:v>
                </c:pt>
                <c:pt idx="3">
                  <c:v>Ealing Hospital (44)</c:v>
                </c:pt>
              </c:strCache>
            </c:strRef>
          </c:cat>
          <c:val>
            <c:numRef>
              <c:f>Sheet1!$F$2:$F$5</c:f>
              <c:numCache>
                <c:formatCode>0.0;;</c:formatCode>
                <c:ptCount val="4"/>
                <c:pt idx="0">
                  <c:v>8.7150056361210293</c:v>
                </c:pt>
                <c:pt idx="1">
                  <c:v>0</c:v>
                </c:pt>
                <c:pt idx="2">
                  <c:v>0</c:v>
                </c:pt>
                <c:pt idx="3">
                  <c:v>8.3698858664546858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(226)</c:v>
                </c:pt>
                <c:pt idx="1">
                  <c:v>Northwick Park Hospital (129)</c:v>
                </c:pt>
                <c:pt idx="2">
                  <c:v>Central Middlesex Hospital (53)</c:v>
                </c:pt>
                <c:pt idx="3">
                  <c:v>Ealing Hospital (44)</c:v>
                </c:pt>
              </c:strCache>
            </c:strRef>
          </c:cat>
          <c:val>
            <c:numRef>
              <c:f>Sheet1!$G$2:$G$5</c:f>
              <c:numCache>
                <c:formatCode>0.0;;</c:formatCode>
                <c:ptCount val="4"/>
                <c:pt idx="0">
                  <c:v>0</c:v>
                </c:pt>
                <c:pt idx="1">
                  <c:v>8.873325754350498</c:v>
                </c:pt>
                <c:pt idx="2">
                  <c:v>9.0678372147568993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(226)</c:v>
                </c:pt>
                <c:pt idx="1">
                  <c:v>Northwick Park Hospital (129)</c:v>
                </c:pt>
                <c:pt idx="2">
                  <c:v>Central Middlesex Hospital (53)</c:v>
                </c:pt>
                <c:pt idx="3">
                  <c:v>Ealing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(226)</c:v>
                </c:pt>
                <c:pt idx="1">
                  <c:v>Northwick Park Hospital (129)</c:v>
                </c:pt>
                <c:pt idx="2">
                  <c:v>Central Middlesex Hospital (53)</c:v>
                </c:pt>
                <c:pt idx="3">
                  <c:v>Ealing Hospital (44)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(226)</c:v>
                </c:pt>
                <c:pt idx="1">
                  <c:v>Northwick Park Hospital (129)</c:v>
                </c:pt>
                <c:pt idx="2">
                  <c:v>Central Middlesex Hospital (53)</c:v>
                </c:pt>
                <c:pt idx="3">
                  <c:v>Ealing Hospital (44)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1.2849943638789707</c:v>
                </c:pt>
                <c:pt idx="1">
                  <c:v>1.126674245649502</c:v>
                </c:pt>
                <c:pt idx="2">
                  <c:v>0.9321627852431007</c:v>
                </c:pt>
                <c:pt idx="3">
                  <c:v>1.6301141335453142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(221)</c:v>
                </c:pt>
                <c:pt idx="1">
                  <c:v>Northwick Park Hospital (128)</c:v>
                </c:pt>
                <c:pt idx="2">
                  <c:v>Central Middlesex Hospital (39)</c:v>
                </c:pt>
                <c:pt idx="3">
                  <c:v>Ealing Hospital (54)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(221)</c:v>
                </c:pt>
                <c:pt idx="1">
                  <c:v>Northwick Park Hospital (128)</c:v>
                </c:pt>
                <c:pt idx="2">
                  <c:v>Central Middlesex Hospital (39)</c:v>
                </c:pt>
                <c:pt idx="3">
                  <c:v>Ealing Hospital (54)</c:v>
                </c:pt>
              </c:strCache>
            </c:strRef>
          </c:cat>
          <c:val>
            <c:numRef>
              <c:f>Sheet1!$E$2:$E$5</c:f>
              <c:numCache>
                <c:formatCode>0.0;;</c:formatCode>
                <c:ptCount val="4"/>
                <c:pt idx="0">
                  <c:v>0</c:v>
                </c:pt>
                <c:pt idx="1">
                  <c:v>0</c:v>
                </c:pt>
                <c:pt idx="2">
                  <c:v>0</c:v>
                </c:pt>
                <c:pt idx="3">
                  <c:v>4.9503808732074202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(221)</c:v>
                </c:pt>
                <c:pt idx="1">
                  <c:v>Northwick Park Hospital (128)</c:v>
                </c:pt>
                <c:pt idx="2">
                  <c:v>Central Middlesex Hospital (39)</c:v>
                </c:pt>
                <c:pt idx="3">
                  <c:v>Ealing Hospital (54)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(221)</c:v>
                </c:pt>
                <c:pt idx="1">
                  <c:v>Northwick Park Hospital (128)</c:v>
                </c:pt>
                <c:pt idx="2">
                  <c:v>Central Middlesex Hospital (39)</c:v>
                </c:pt>
                <c:pt idx="3">
                  <c:v>Ealing Hospital (54)</c:v>
                </c:pt>
              </c:strCache>
            </c:strRef>
          </c:cat>
          <c:val>
            <c:numRef>
              <c:f>Sheet1!$G$2:$G$5</c:f>
              <c:numCache>
                <c:formatCode>0.0;;</c:formatCode>
                <c:ptCount val="4"/>
                <c:pt idx="0">
                  <c:v>5.9505773744413517</c:v>
                </c:pt>
                <c:pt idx="1">
                  <c:v>6.346395115516497</c:v>
                </c:pt>
                <c:pt idx="2">
                  <c:v>5.5930899306242106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(221)</c:v>
                </c:pt>
                <c:pt idx="1">
                  <c:v>Northwick Park Hospital (128)</c:v>
                </c:pt>
                <c:pt idx="2">
                  <c:v>Central Middlesex Hospital (39)</c:v>
                </c:pt>
                <c:pt idx="3">
                  <c:v>Ealing Hospital (54)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(221)</c:v>
                </c:pt>
                <c:pt idx="1">
                  <c:v>Northwick Park Hospital (128)</c:v>
                </c:pt>
                <c:pt idx="2">
                  <c:v>Central Middlesex Hospital (39)</c:v>
                </c:pt>
                <c:pt idx="3">
                  <c:v>Ealing Hospital (54)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(221)</c:v>
                </c:pt>
                <c:pt idx="1">
                  <c:v>Northwick Park Hospital (128)</c:v>
                </c:pt>
                <c:pt idx="2">
                  <c:v>Central Middlesex Hospital (39)</c:v>
                </c:pt>
                <c:pt idx="3">
                  <c:v>Ealing Hospital (54)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4.0494226255586483</c:v>
                </c:pt>
                <c:pt idx="1">
                  <c:v>3.653604884483503</c:v>
                </c:pt>
                <c:pt idx="2">
                  <c:v>4.4069100693757894</c:v>
                </c:pt>
                <c:pt idx="3">
                  <c:v>5.0496191267925798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Northwick Park Hospital (155)</c:v>
                </c:pt>
                <c:pt idx="2">
                  <c:v>Central Middlesex Hospital (58)</c:v>
                </c:pt>
                <c:pt idx="3">
                  <c:v>Ealing Hospital (58)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Northwick Park Hospital (155)</c:v>
                </c:pt>
                <c:pt idx="2">
                  <c:v>Central Middlesex Hospital (58)</c:v>
                </c:pt>
                <c:pt idx="3">
                  <c:v>Ealing Hospital (58)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Northwick Park Hospital (155)</c:v>
                </c:pt>
                <c:pt idx="2">
                  <c:v>Central Middlesex Hospital (58)</c:v>
                </c:pt>
                <c:pt idx="3">
                  <c:v>Ealing Hospital (58)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Northwick Park Hospital (155)</c:v>
                </c:pt>
                <c:pt idx="2">
                  <c:v>Central Middlesex Hospital (58)</c:v>
                </c:pt>
                <c:pt idx="3">
                  <c:v>Ealing Hospital (58)</c:v>
                </c:pt>
              </c:strCache>
            </c:strRef>
          </c:cat>
          <c:val>
            <c:numRef>
              <c:f>Sheet1!$G$2:$G$5</c:f>
              <c:numCache>
                <c:formatCode>0.0;;</c:formatCode>
                <c:ptCount val="4"/>
                <c:pt idx="0">
                  <c:v>4.4878546852318966</c:v>
                </c:pt>
                <c:pt idx="1">
                  <c:v>4.4103015817448457</c:v>
                </c:pt>
                <c:pt idx="2">
                  <c:v>4.9673396986168266</c:v>
                </c:pt>
                <c:pt idx="3">
                  <c:v>4.2402771770605909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Northwick Park Hospital (155)</c:v>
                </c:pt>
                <c:pt idx="2">
                  <c:v>Central Middlesex Hospital (58)</c:v>
                </c:pt>
                <c:pt idx="3">
                  <c:v>Ealing Hospital (58)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Northwick Park Hospital (155)</c:v>
                </c:pt>
                <c:pt idx="2">
                  <c:v>Central Middlesex Hospital (58)</c:v>
                </c:pt>
                <c:pt idx="3">
                  <c:v>Ealing Hospital (58)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(271)</c:v>
                </c:pt>
                <c:pt idx="1">
                  <c:v>Northwick Park Hospital (155)</c:v>
                </c:pt>
                <c:pt idx="2">
                  <c:v>Central Middlesex Hospital (58)</c:v>
                </c:pt>
                <c:pt idx="3">
                  <c:v>Ealing Hospital (58)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5.5121453147681034</c:v>
                </c:pt>
                <c:pt idx="1">
                  <c:v>5.5896984182551543</c:v>
                </c:pt>
                <c:pt idx="2">
                  <c:v>5.0326603013831734</c:v>
                </c:pt>
                <c:pt idx="3">
                  <c:v>5.7597228229394091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Northwick Park Hospital (170)</c:v>
                </c:pt>
                <c:pt idx="2">
                  <c:v>Central Middlesex Hospital (60)</c:v>
                </c:pt>
                <c:pt idx="3">
                  <c:v>Ealing Hospital (67)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Northwick Park Hospital (170)</c:v>
                </c:pt>
                <c:pt idx="2">
                  <c:v>Central Middlesex Hospital (60)</c:v>
                </c:pt>
                <c:pt idx="3">
                  <c:v>Ealing Hospital (67)</c:v>
                </c:pt>
              </c:strCache>
            </c:strRef>
          </c:cat>
          <c:val>
            <c:numRef>
              <c:f>Sheet1!$E$2:$E$5</c:f>
              <c:numCache>
                <c:formatCode>0.0;;</c:formatCode>
                <c:ptCount val="4"/>
                <c:pt idx="0">
                  <c:v>0</c:v>
                </c:pt>
                <c:pt idx="1">
                  <c:v>0</c:v>
                </c:pt>
                <c:pt idx="2">
                  <c:v>0</c:v>
                </c:pt>
                <c:pt idx="3">
                  <c:v>5.262913184218827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Northwick Park Hospital (170)</c:v>
                </c:pt>
                <c:pt idx="2">
                  <c:v>Central Middlesex Hospital (60)</c:v>
                </c:pt>
                <c:pt idx="3">
                  <c:v>Ealing Hospital (67)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Northwick Park Hospital (170)</c:v>
                </c:pt>
                <c:pt idx="2">
                  <c:v>Central Middlesex Hospital (60)</c:v>
                </c:pt>
                <c:pt idx="3">
                  <c:v>Ealing Hospital (67)</c:v>
                </c:pt>
              </c:strCache>
            </c:strRef>
          </c:cat>
          <c:val>
            <c:numRef>
              <c:f>Sheet1!$G$2:$G$5</c:f>
              <c:numCache>
                <c:formatCode>0.0;;</c:formatCode>
                <c:ptCount val="4"/>
                <c:pt idx="0">
                  <c:v>6.5561015641760259</c:v>
                </c:pt>
                <c:pt idx="1">
                  <c:v>6.6562158713175057</c:v>
                </c:pt>
                <c:pt idx="2">
                  <c:v>6.8605255566268948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Northwick Park Hospital (170)</c:v>
                </c:pt>
                <c:pt idx="2">
                  <c:v>Central Middlesex Hospital (60)</c:v>
                </c:pt>
                <c:pt idx="3">
                  <c:v>Ealing Hospital (67)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Northwick Park Hospital (170)</c:v>
                </c:pt>
                <c:pt idx="2">
                  <c:v>Central Middlesex Hospital (60)</c:v>
                </c:pt>
                <c:pt idx="3">
                  <c:v>Ealing Hospital (67)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Northwick Park Hospital (170)</c:v>
                </c:pt>
                <c:pt idx="2">
                  <c:v>Central Middlesex Hospital (60)</c:v>
                </c:pt>
                <c:pt idx="3">
                  <c:v>Ealing Hospital (67)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3.4438984358239741</c:v>
                </c:pt>
                <c:pt idx="1">
                  <c:v>3.3437841286824943</c:v>
                </c:pt>
                <c:pt idx="2">
                  <c:v>3.1394744433731052</c:v>
                </c:pt>
                <c:pt idx="3">
                  <c:v>4.737086815781173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Northwick Park Hospital (166)</c:v>
                </c:pt>
                <c:pt idx="2">
                  <c:v>Central Middlesex Hospital (59)</c:v>
                </c:pt>
                <c:pt idx="3">
                  <c:v>Ealing Hospital (60)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Northwick Park Hospital (166)</c:v>
                </c:pt>
                <c:pt idx="2">
                  <c:v>Central Middlesex Hospital (59)</c:v>
                </c:pt>
                <c:pt idx="3">
                  <c:v>Ealing Hospital (60)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Northwick Park Hospital (166)</c:v>
                </c:pt>
                <c:pt idx="2">
                  <c:v>Central Middlesex Hospital (59)</c:v>
                </c:pt>
                <c:pt idx="3">
                  <c:v>Ealing Hospital (60)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Northwick Park Hospital (166)</c:v>
                </c:pt>
                <c:pt idx="2">
                  <c:v>Central Middlesex Hospital (59)</c:v>
                </c:pt>
                <c:pt idx="3">
                  <c:v>Ealing Hospital (60)</c:v>
                </c:pt>
              </c:strCache>
            </c:strRef>
          </c:cat>
          <c:val>
            <c:numRef>
              <c:f>Sheet1!$G$2:$G$5</c:f>
              <c:numCache>
                <c:formatCode>0.0;;</c:formatCode>
                <c:ptCount val="4"/>
                <c:pt idx="0">
                  <c:v>7.0065009186520113</c:v>
                </c:pt>
                <c:pt idx="1">
                  <c:v>7.1259799869227898</c:v>
                </c:pt>
                <c:pt idx="2">
                  <c:v>8.0025073027979303</c:v>
                </c:pt>
                <c:pt idx="3">
                  <c:v>6.6949547752019436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Northwick Park Hospital (166)</c:v>
                </c:pt>
                <c:pt idx="2">
                  <c:v>Central Middlesex Hospital (59)</c:v>
                </c:pt>
                <c:pt idx="3">
                  <c:v>Ealing Hospital (60)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Northwick Park Hospital (166)</c:v>
                </c:pt>
                <c:pt idx="2">
                  <c:v>Central Middlesex Hospital (59)</c:v>
                </c:pt>
                <c:pt idx="3">
                  <c:v>Ealing Hospital (60)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Northwick Park Hospital (166)</c:v>
                </c:pt>
                <c:pt idx="2">
                  <c:v>Central Middlesex Hospital (59)</c:v>
                </c:pt>
                <c:pt idx="3">
                  <c:v>Ealing Hospital (60)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2.9934990813479887</c:v>
                </c:pt>
                <c:pt idx="1">
                  <c:v>2.8740200130772102</c:v>
                </c:pt>
                <c:pt idx="2">
                  <c:v>1.9974926972020697</c:v>
                </c:pt>
                <c:pt idx="3">
                  <c:v>3.3050452247980564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(201)</c:v>
                </c:pt>
                <c:pt idx="1">
                  <c:v>Northwick Park Hospital (121)</c:v>
                </c:pt>
                <c:pt idx="2">
                  <c:v>Central Middlesex Hospital (36)</c:v>
                </c:pt>
                <c:pt idx="3">
                  <c:v>Ealing Hospital (44)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(201)</c:v>
                </c:pt>
                <c:pt idx="1">
                  <c:v>Northwick Park Hospital (121)</c:v>
                </c:pt>
                <c:pt idx="2">
                  <c:v>Central Middlesex Hospital (36)</c:v>
                </c:pt>
                <c:pt idx="3">
                  <c:v>Ealing Hospital (44)</c:v>
                </c:pt>
              </c:strCache>
            </c:strRef>
          </c:cat>
          <c:val>
            <c:numRef>
              <c:f>Sheet1!$E$2:$E$5</c:f>
              <c:numCache>
                <c:formatCode>0.0;;</c:formatCode>
                <c:ptCount val="4"/>
                <c:pt idx="0">
                  <c:v>0</c:v>
                </c:pt>
                <c:pt idx="1">
                  <c:v>0</c:v>
                </c:pt>
                <c:pt idx="2">
                  <c:v>0</c:v>
                </c:pt>
                <c:pt idx="3">
                  <c:v>5.7856523286714978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(201)</c:v>
                </c:pt>
                <c:pt idx="1">
                  <c:v>Northwick Park Hospital (121)</c:v>
                </c:pt>
                <c:pt idx="2">
                  <c:v>Central Middlesex Hospital (36)</c:v>
                </c:pt>
                <c:pt idx="3">
                  <c:v>Ealing Hospital (44)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(201)</c:v>
                </c:pt>
                <c:pt idx="1">
                  <c:v>Northwick Park Hospital (121)</c:v>
                </c:pt>
                <c:pt idx="2">
                  <c:v>Central Middlesex Hospital (36)</c:v>
                </c:pt>
                <c:pt idx="3">
                  <c:v>Ealing Hospital (44)</c:v>
                </c:pt>
              </c:strCache>
            </c:strRef>
          </c:cat>
          <c:val>
            <c:numRef>
              <c:f>Sheet1!$G$2:$G$5</c:f>
              <c:numCache>
                <c:formatCode>0.0;;</c:formatCode>
                <c:ptCount val="4"/>
                <c:pt idx="0">
                  <c:v>7.4620618626616926</c:v>
                </c:pt>
                <c:pt idx="1">
                  <c:v>7.8930865094871088</c:v>
                </c:pt>
                <c:pt idx="2">
                  <c:v>8.3620127267619129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(201)</c:v>
                </c:pt>
                <c:pt idx="1">
                  <c:v>Northwick Park Hospital (121)</c:v>
                </c:pt>
                <c:pt idx="2">
                  <c:v>Central Middlesex Hospital (36)</c:v>
                </c:pt>
                <c:pt idx="3">
                  <c:v>Ealing Hospital (44)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(201)</c:v>
                </c:pt>
                <c:pt idx="1">
                  <c:v>Northwick Park Hospital (121)</c:v>
                </c:pt>
                <c:pt idx="2">
                  <c:v>Central Middlesex Hospital (36)</c:v>
                </c:pt>
                <c:pt idx="3">
                  <c:v>Ealing Hospital (44)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(201)</c:v>
                </c:pt>
                <c:pt idx="1">
                  <c:v>Northwick Park Hospital (121)</c:v>
                </c:pt>
                <c:pt idx="2">
                  <c:v>Central Middlesex Hospital (36)</c:v>
                </c:pt>
                <c:pt idx="3">
                  <c:v>Ealing Hospital (44)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2.5379381373383074</c:v>
                </c:pt>
                <c:pt idx="1">
                  <c:v>2.1069134905128912</c:v>
                </c:pt>
                <c:pt idx="2">
                  <c:v>1.6379872732380871</c:v>
                </c:pt>
                <c:pt idx="3">
                  <c:v>4.2143476713285022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(213)</c:v>
                </c:pt>
                <c:pt idx="1">
                  <c:v>Northwick Park Hospital (121)</c:v>
                </c:pt>
                <c:pt idx="2">
                  <c:v>Central Middlesex Hospital (45)</c:v>
                </c:pt>
                <c:pt idx="3">
                  <c:v>Ealing Hospital (47)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(213)</c:v>
                </c:pt>
                <c:pt idx="1">
                  <c:v>Northwick Park Hospital (121)</c:v>
                </c:pt>
                <c:pt idx="2">
                  <c:v>Central Middlesex Hospital (45)</c:v>
                </c:pt>
                <c:pt idx="3">
                  <c:v>Ealing Hospital (47)</c:v>
                </c:pt>
              </c:strCache>
            </c:strRef>
          </c:cat>
          <c:val>
            <c:numRef>
              <c:f>Sheet1!$E$2:$E$5</c:f>
              <c:numCache>
                <c:formatCode>0.0;;</c:formatCode>
                <c:ptCount val="4"/>
                <c:pt idx="0">
                  <c:v>0</c:v>
                </c:pt>
                <c:pt idx="1">
                  <c:v>0</c:v>
                </c:pt>
                <c:pt idx="2">
                  <c:v>0</c:v>
                </c:pt>
                <c:pt idx="3">
                  <c:v>4.9117700033526166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(213)</c:v>
                </c:pt>
                <c:pt idx="1">
                  <c:v>Northwick Park Hospital (121)</c:v>
                </c:pt>
                <c:pt idx="2">
                  <c:v>Central Middlesex Hospital (45)</c:v>
                </c:pt>
                <c:pt idx="3">
                  <c:v>Ealing Hospital (47)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(213)</c:v>
                </c:pt>
                <c:pt idx="1">
                  <c:v>Northwick Park Hospital (121)</c:v>
                </c:pt>
                <c:pt idx="2">
                  <c:v>Central Middlesex Hospital (45)</c:v>
                </c:pt>
                <c:pt idx="3">
                  <c:v>Ealing Hospital (47)</c:v>
                </c:pt>
              </c:strCache>
            </c:strRef>
          </c:cat>
          <c:val>
            <c:numRef>
              <c:f>Sheet1!$G$2:$G$5</c:f>
              <c:numCache>
                <c:formatCode>0.0;;</c:formatCode>
                <c:ptCount val="4"/>
                <c:pt idx="0">
                  <c:v>6.1739778244897323</c:v>
                </c:pt>
                <c:pt idx="1">
                  <c:v>6.4851956548844747</c:v>
                </c:pt>
                <c:pt idx="2">
                  <c:v>6.3778575047980608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(213)</c:v>
                </c:pt>
                <c:pt idx="1">
                  <c:v>Northwick Park Hospital (121)</c:v>
                </c:pt>
                <c:pt idx="2">
                  <c:v>Central Middlesex Hospital (45)</c:v>
                </c:pt>
                <c:pt idx="3">
                  <c:v>Ealing Hospital (47)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(213)</c:v>
                </c:pt>
                <c:pt idx="1">
                  <c:v>Northwick Park Hospital (121)</c:v>
                </c:pt>
                <c:pt idx="2">
                  <c:v>Central Middlesex Hospital (45)</c:v>
                </c:pt>
                <c:pt idx="3">
                  <c:v>Ealing Hospital (47)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(213)</c:v>
                </c:pt>
                <c:pt idx="1">
                  <c:v>Northwick Park Hospital (121)</c:v>
                </c:pt>
                <c:pt idx="2">
                  <c:v>Central Middlesex Hospital (45)</c:v>
                </c:pt>
                <c:pt idx="3">
                  <c:v>Ealing Hospital (47)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3.8260221755102677</c:v>
                </c:pt>
                <c:pt idx="1">
                  <c:v>3.5148043451155253</c:v>
                </c:pt>
                <c:pt idx="2">
                  <c:v>3.6221424952019392</c:v>
                </c:pt>
                <c:pt idx="3">
                  <c:v>5.0882299966473834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Sheet1!$F$2:$F$5</c:f>
              <c:numCache>
                <c:formatCode>0.0;;</c:formatCode>
                <c:ptCount val="4"/>
                <c:pt idx="0">
                  <c:v>0</c:v>
                </c:pt>
                <c:pt idx="1">
                  <c:v>0</c:v>
                </c:pt>
                <c:pt idx="2">
                  <c:v>0</c:v>
                </c:pt>
                <c:pt idx="3">
                  <c:v>8.5017552160206531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Sheet1!$G$2:$G$5</c:f>
              <c:numCache>
                <c:formatCode>0.0;;</c:formatCode>
                <c:ptCount val="4"/>
                <c:pt idx="0">
                  <c:v>8.6909929355432602</c:v>
                </c:pt>
                <c:pt idx="1">
                  <c:v>8.9367491355808077</c:v>
                </c:pt>
                <c:pt idx="2">
                  <c:v>9.0707457993201039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Northwick Park Hospital (184)</c:v>
                </c:pt>
                <c:pt idx="2">
                  <c:v>Central Middlesex Hospital (62)</c:v>
                </c:pt>
                <c:pt idx="3">
                  <c:v>Ealing Hospital (69)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1.3090070644567398</c:v>
                </c:pt>
                <c:pt idx="1">
                  <c:v>1.0632508644191923</c:v>
                </c:pt>
                <c:pt idx="2">
                  <c:v>0.92925420067989606</c:v>
                </c:pt>
                <c:pt idx="3">
                  <c:v>1.4982447839793469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(179)</c:v>
                </c:pt>
                <c:pt idx="2">
                  <c:v>Central Middlesex Hospital (62)</c:v>
                </c:pt>
                <c:pt idx="3">
                  <c:v>Ealing Hospital (69)</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(179)</c:v>
                </c:pt>
                <c:pt idx="2">
                  <c:v>Central Middlesex Hospital (62)</c:v>
                </c:pt>
                <c:pt idx="3">
                  <c:v>Ealing Hospital (69)</c:v>
                </c:pt>
              </c:strCache>
            </c:strRef>
          </c:cat>
          <c:val>
            <c:numRef>
              <c:f>Sheet1!$E$2:$E$5</c:f>
              <c:numCache>
                <c:formatCode>0.0;;</c:formatCode>
                <c:ptCount val="4"/>
                <c:pt idx="0">
                  <c:v>0</c:v>
                </c:pt>
                <c:pt idx="1">
                  <c:v>0</c:v>
                </c:pt>
                <c:pt idx="2">
                  <c:v>0</c:v>
                </c:pt>
                <c:pt idx="3">
                  <c:v>8.4619596912300921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(179)</c:v>
                </c:pt>
                <c:pt idx="2">
                  <c:v>Central Middlesex Hospital (62)</c:v>
                </c:pt>
                <c:pt idx="3">
                  <c:v>Ealing Hospital (69)</c:v>
                </c:pt>
              </c:strCache>
            </c:strRef>
          </c:cat>
          <c:val>
            <c:numRef>
              <c:f>Sheet1!$F$2:$F$5</c:f>
              <c:numCache>
                <c:formatCode>0.0;;</c:formatCode>
                <c:ptCount val="4"/>
                <c:pt idx="0">
                  <c:v>8.782848629153067</c:v>
                </c:pt>
                <c:pt idx="1">
                  <c:v>8.8214571159979158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(179)</c:v>
                </c:pt>
                <c:pt idx="2">
                  <c:v>Central Middlesex Hospital (62)</c:v>
                </c:pt>
                <c:pt idx="3">
                  <c:v>Ealing Hospital (69)</c:v>
                </c:pt>
              </c:strCache>
            </c:strRef>
          </c:cat>
          <c:val>
            <c:numRef>
              <c:f>Sheet1!$G$2:$G$5</c:f>
              <c:numCache>
                <c:formatCode>0.0;;</c:formatCode>
                <c:ptCount val="4"/>
                <c:pt idx="0">
                  <c:v>0</c:v>
                </c:pt>
                <c:pt idx="1">
                  <c:v>0</c:v>
                </c:pt>
                <c:pt idx="2">
                  <c:v>9.5123979073515166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(179)</c:v>
                </c:pt>
                <c:pt idx="2">
                  <c:v>Central Middlesex Hospital (62)</c:v>
                </c:pt>
                <c:pt idx="3">
                  <c:v>Ealing Hospital (69)</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(179)</c:v>
                </c:pt>
                <c:pt idx="2">
                  <c:v>Central Middlesex Hospital (62)</c:v>
                </c:pt>
                <c:pt idx="3">
                  <c:v>Ealing Hospital (69)</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Northwick Park Hospital (179)</c:v>
                </c:pt>
                <c:pt idx="2">
                  <c:v>Central Middlesex Hospital (62)</c:v>
                </c:pt>
                <c:pt idx="3">
                  <c:v>Ealing Hospital (69)</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1.217151370846933</c:v>
                </c:pt>
                <c:pt idx="1">
                  <c:v>1.1785428840020842</c:v>
                </c:pt>
                <c:pt idx="2">
                  <c:v>0.48760209264848342</c:v>
                </c:pt>
                <c:pt idx="3">
                  <c:v>1.5380403087699079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Northwick Park Hospital (183)</c:v>
                </c:pt>
                <c:pt idx="2">
                  <c:v>Central Middlesex Hospital (63)</c:v>
                </c:pt>
                <c:pt idx="3">
                  <c:v>Ealing Hospital (68)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Northwick Park Hospital (183)</c:v>
                </c:pt>
                <c:pt idx="2">
                  <c:v>Central Middlesex Hospital (63)</c:v>
                </c:pt>
                <c:pt idx="3">
                  <c:v>Ealing Hospital (68)</c:v>
                </c:pt>
              </c:strCache>
            </c:strRef>
          </c:cat>
          <c:val>
            <c:numRef>
              <c:f>Sheet1!$E$2:$E$5</c:f>
              <c:numCache>
                <c:formatCode>0.0;;</c:formatCode>
                <c:ptCount val="4"/>
                <c:pt idx="0">
                  <c:v>7.5631013088031498</c:v>
                </c:pt>
                <c:pt idx="1">
                  <c:v>7.5556320195294102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Northwick Park Hospital (183)</c:v>
                </c:pt>
                <c:pt idx="2">
                  <c:v>Central Middlesex Hospital (63)</c:v>
                </c:pt>
                <c:pt idx="3">
                  <c:v>Ealing Hospital (68)</c:v>
                </c:pt>
              </c:strCache>
            </c:strRef>
          </c:cat>
          <c:val>
            <c:numRef>
              <c:f>Sheet1!$F$2:$F$5</c:f>
              <c:numCache>
                <c:formatCode>0.0;;</c:formatCode>
                <c:ptCount val="4"/>
                <c:pt idx="0">
                  <c:v>0</c:v>
                </c:pt>
                <c:pt idx="1">
                  <c:v>0</c:v>
                </c:pt>
                <c:pt idx="2">
                  <c:v>0</c:v>
                </c:pt>
                <c:pt idx="3">
                  <c:v>7.4894053919964314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Northwick Park Hospital (183)</c:v>
                </c:pt>
                <c:pt idx="2">
                  <c:v>Central Middlesex Hospital (63)</c:v>
                </c:pt>
                <c:pt idx="3">
                  <c:v>Ealing Hospital (68)</c:v>
                </c:pt>
              </c:strCache>
            </c:strRef>
          </c:cat>
          <c:val>
            <c:numRef>
              <c:f>Sheet1!$G$2:$G$5</c:f>
              <c:numCache>
                <c:formatCode>0.0;;</c:formatCode>
                <c:ptCount val="4"/>
                <c:pt idx="0">
                  <c:v>0</c:v>
                </c:pt>
                <c:pt idx="1">
                  <c:v>0</c:v>
                </c:pt>
                <c:pt idx="2">
                  <c:v>8.3783173027729454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Northwick Park Hospital (183)</c:v>
                </c:pt>
                <c:pt idx="2">
                  <c:v>Central Middlesex Hospital (63)</c:v>
                </c:pt>
                <c:pt idx="3">
                  <c:v>Ealing Hospital (68)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Northwick Park Hospital (183)</c:v>
                </c:pt>
                <c:pt idx="2">
                  <c:v>Central Middlesex Hospital (63)</c:v>
                </c:pt>
                <c:pt idx="3">
                  <c:v>Ealing Hospital (68)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Northwick Park Hospital (183)</c:v>
                </c:pt>
                <c:pt idx="2">
                  <c:v>Central Middlesex Hospital (63)</c:v>
                </c:pt>
                <c:pt idx="3">
                  <c:v>Ealing Hospital (68)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2.4368986911968502</c:v>
                </c:pt>
                <c:pt idx="1">
                  <c:v>2.4443679804705898</c:v>
                </c:pt>
                <c:pt idx="2">
                  <c:v>1.6216826972270546</c:v>
                </c:pt>
                <c:pt idx="3">
                  <c:v>2.5105946080035686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6.4815477969667556</c:v>
                </c:pt>
                <c:pt idx="1">
                  <c:v>6.3382628485641224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6.968624338935566</c:v>
                </c:pt>
                <c:pt idx="1">
                  <c:v>6.6940952779679037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7.5212816182167979</c:v>
                </c:pt>
                <c:pt idx="1">
                  <c:v>6.3032459051203293</c:v>
                </c:pt>
                <c:pt idx="2">
                  <c:v>6.3012268543097578</c:v>
                </c:pt>
                <c:pt idx="3">
                  <c:v>5.980331769016674</c:v>
                </c:pt>
                <c:pt idx="4">
                  <c:v>5.9900398986512808</c:v>
                </c:pt>
                <c:pt idx="5">
                  <c:v>6.3418415002541728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6.8433437687843783</c:v>
                </c:pt>
                <c:pt idx="1">
                  <c:v>6.6779567354741571</c:v>
                </c:pt>
                <c:pt idx="2">
                  <c:v>6.2865714953018426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8.3587828902113817</c:v>
                </c:pt>
                <c:pt idx="1">
                  <c:v>8.4159408447322921</c:v>
                </c:pt>
                <c:pt idx="2">
                  <c:v>8.5687354127035906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8.130520496133558</c:v>
                </c:pt>
                <c:pt idx="1">
                  <c:v>8.3200656168666356</c:v>
                </c:pt>
                <c:pt idx="2">
                  <c:v>8.2543945372134306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8.856395413418868</c:v>
                </c:pt>
                <c:pt idx="1">
                  <c:v>8.7691595864923872</c:v>
                </c:pt>
                <c:pt idx="2">
                  <c:v>8.7491419671804582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3.763313469096043</c:v>
                </c:pt>
                <c:pt idx="1">
                  <c:v>3.9022257362809971</c:v>
                </c:pt>
                <c:pt idx="2">
                  <c:v>3.7935014971493262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8.6278731132496258</c:v>
                </c:pt>
                <c:pt idx="1">
                  <c:v>8.3627033592456108</c:v>
                </c:pt>
                <c:pt idx="2">
                  <c:v>8.6063689628669664</c:v>
                </c:pt>
                <c:pt idx="3">
                  <c:v>8.1680515561722977</c:v>
                </c:pt>
                <c:pt idx="4">
                  <c:v>8.4224649828263427</c:v>
                </c:pt>
                <c:pt idx="5">
                  <c:v>8.1122180599799343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8.017800955718009</c:v>
                </c:pt>
                <c:pt idx="1">
                  <c:v>7.3974309501101843</c:v>
                </c:pt>
                <c:pt idx="2">
                  <c:v>7.926281072697984</c:v>
                </c:pt>
                <c:pt idx="3">
                  <c:v>7.2989883060474199</c:v>
                </c:pt>
                <c:pt idx="4">
                  <c:v>7.7718995940442648</c:v>
                </c:pt>
                <c:pt idx="5">
                  <c:v>7.4730657207817446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8.1008276239167163</c:v>
                </c:pt>
                <c:pt idx="1">
                  <c:v>7.9284252693056656</c:v>
                </c:pt>
                <c:pt idx="2">
                  <c:v>7.1585218014474616</c:v>
                </c:pt>
                <c:pt idx="3">
                  <c:v>7.2908078643627663</c:v>
                </c:pt>
                <c:pt idx="4">
                  <c:v>7.451219090260202</c:v>
                </c:pt>
                <c:pt idx="5">
                  <c:v>7.9422192173766879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7.835279731929397</c:v>
                </c:pt>
                <c:pt idx="1">
                  <c:v>7.9956462622677726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5.0949783742281847</c:v>
                </c:pt>
                <c:pt idx="1">
                  <c:v>5.6159637921441998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9.4952895277361726</c:v>
                </c:pt>
                <c:pt idx="1">
                  <c:v>9.0274667432811597</c:v>
                </c:pt>
                <c:pt idx="2">
                  <c:v>8.9863304666583836</c:v>
                </c:pt>
                <c:pt idx="3">
                  <c:v>9.1249972348508273</c:v>
                </c:pt>
                <c:pt idx="4">
                  <c:v>9.1113725098057863</c:v>
                </c:pt>
                <c:pt idx="5">
                  <c:v>9.2160605708359018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8.6957284372552763</c:v>
                </c:pt>
                <c:pt idx="1">
                  <c:v>8.2511379113545509</c:v>
                </c:pt>
                <c:pt idx="2">
                  <c:v>8.7571345769412883</c:v>
                </c:pt>
                <c:pt idx="3">
                  <c:v>8.226791478183058</c:v>
                </c:pt>
                <c:pt idx="4">
                  <c:v>8.5652951801916632</c:v>
                </c:pt>
                <c:pt idx="5">
                  <c:v>8.5230497911603766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9.0590920013867713</c:v>
                </c:pt>
                <c:pt idx="1">
                  <c:v>8.6221772922471605</c:v>
                </c:pt>
                <c:pt idx="2">
                  <c:v>9.0486023390645975</c:v>
                </c:pt>
                <c:pt idx="3">
                  <c:v>8.6529588799086685</c:v>
                </c:pt>
                <c:pt idx="4">
                  <c:v>8.9391878096608064</c:v>
                </c:pt>
                <c:pt idx="5">
                  <c:v>8.7753529341761976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8.1070919092306593</c:v>
                </c:pt>
                <c:pt idx="1">
                  <c:v>7.9665299741288864</c:v>
                </c:pt>
                <c:pt idx="2">
                  <c:v>8.5477992967647989</c:v>
                </c:pt>
                <c:pt idx="3">
                  <c:v>8.2883631740407555</c:v>
                </c:pt>
                <c:pt idx="4">
                  <c:v>8.2196118284589108</c:v>
                </c:pt>
                <c:pt idx="5">
                  <c:v>8.112339544588389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8.5601607691773509</c:v>
                </c:pt>
                <c:pt idx="1">
                  <c:v>7.8791041061125089</c:v>
                </c:pt>
                <c:pt idx="2">
                  <c:v>8.5224618682323197</c:v>
                </c:pt>
                <c:pt idx="3">
                  <c:v>7.7055724673413657</c:v>
                </c:pt>
                <c:pt idx="4">
                  <c:v>8.2895643820574652</c:v>
                </c:pt>
                <c:pt idx="5">
                  <c:v>8.0266433974024185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8.7052486951656523</c:v>
                </c:pt>
                <c:pt idx="1">
                  <c:v>8.5047819899223871</c:v>
                </c:pt>
                <c:pt idx="2">
                  <c:v>8.9855774136517024</c:v>
                </c:pt>
                <c:pt idx="3">
                  <c:v>7.9392181331940179</c:v>
                </c:pt>
                <c:pt idx="4">
                  <c:v>8.700710900480912</c:v>
                </c:pt>
                <c:pt idx="5">
                  <c:v>8.5128885735262525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8.1207657097949841</c:v>
                </c:pt>
                <c:pt idx="1">
                  <c:v>7.7106519231938444</c:v>
                </c:pt>
                <c:pt idx="2">
                  <c:v>8.2186968035906585</c:v>
                </c:pt>
                <c:pt idx="3">
                  <c:v>7.6165982742826754</c:v>
                </c:pt>
                <c:pt idx="4">
                  <c:v>8.2799065661755478</c:v>
                </c:pt>
                <c:pt idx="5">
                  <c:v>7.876258877304215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7.8787917537188346</c:v>
                </c:pt>
                <c:pt idx="1">
                  <c:v>7.5847462902053504</c:v>
                </c:pt>
                <c:pt idx="2">
                  <c:v>7.5330154156028488</c:v>
                </c:pt>
                <c:pt idx="3">
                  <c:v>7.1212694471265561</c:v>
                </c:pt>
                <c:pt idx="4">
                  <c:v>7.8864083988087588</c:v>
                </c:pt>
                <c:pt idx="5">
                  <c:v>7.4734868547245448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7.5971385360418759</c:v>
                </c:pt>
                <c:pt idx="1">
                  <c:v>7.2570028371262643</c:v>
                </c:pt>
                <c:pt idx="2">
                  <c:v>7.8901284376388796</c:v>
                </c:pt>
                <c:pt idx="3">
                  <c:v>6.9897702501579717</c:v>
                </c:pt>
                <c:pt idx="4">
                  <c:v>7.4301085718765894</c:v>
                </c:pt>
                <c:pt idx="5">
                  <c:v>7.2288302075512796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7.1853896347585557</c:v>
                </c:pt>
                <c:pt idx="1">
                  <c:v>6.5625968290944829</c:v>
                </c:pt>
                <c:pt idx="2">
                  <c:v>7.0357697454151129</c:v>
                </c:pt>
                <c:pt idx="3">
                  <c:v>6.3175762968225317</c:v>
                </c:pt>
                <c:pt idx="4">
                  <c:v>7.0364233137281031</c:v>
                </c:pt>
                <c:pt idx="5">
                  <c:v>6.6020779998589747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8.5751175678883182</c:v>
                </c:pt>
                <c:pt idx="1">
                  <c:v>8.7192205342679081</c:v>
                </c:pt>
                <c:pt idx="2">
                  <c:v>8.8118449680202904</c:v>
                </c:pt>
                <c:pt idx="3">
                  <c:v>8.4532121249948151</c:v>
                </c:pt>
                <c:pt idx="4">
                  <c:v>8.6522545544076088</c:v>
                </c:pt>
                <c:pt idx="5">
                  <c:v>8.670044051369425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7.3217082318740649</c:v>
                </c:pt>
                <c:pt idx="1">
                  <c:v>6.8419813286420954</c:v>
                </c:pt>
                <c:pt idx="2">
                  <c:v>7.3750771268850537</c:v>
                </c:pt>
                <c:pt idx="3">
                  <c:v>6.8134462154120623</c:v>
                </c:pt>
                <c:pt idx="4">
                  <c:v>7.0675022938837806</c:v>
                </c:pt>
                <c:pt idx="5">
                  <c:v>6.8362674354308011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9.356694752684195</c:v>
                </c:pt>
                <c:pt idx="1">
                  <c:v>9.2691065640031152</c:v>
                </c:pt>
                <c:pt idx="2">
                  <c:v>9.5421440243299109</c:v>
                </c:pt>
                <c:pt idx="3">
                  <c:v>9.2017446336981976</c:v>
                </c:pt>
                <c:pt idx="4">
                  <c:v>9.2160883546824532</c:v>
                </c:pt>
                <c:pt idx="5">
                  <c:v>9.1942099384184441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8.8302785955538159</c:v>
                </c:pt>
                <c:pt idx="1">
                  <c:v>8.6186242350507296</c:v>
                </c:pt>
                <c:pt idx="2">
                  <c:v>8.8409523318830701</c:v>
                </c:pt>
                <c:pt idx="3">
                  <c:v>8.3603225739659166</c:v>
                </c:pt>
                <c:pt idx="4">
                  <c:v>8.5713083419102389</c:v>
                </c:pt>
                <c:pt idx="5">
                  <c:v>8.5384091496397136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8.1925503032118989</c:v>
                </c:pt>
                <c:pt idx="1">
                  <c:v>8.0349916594745938</c:v>
                </c:pt>
                <c:pt idx="2">
                  <c:v>8.2007836150043492</c:v>
                </c:pt>
                <c:pt idx="3">
                  <c:v>7.7295529226329389</c:v>
                </c:pt>
                <c:pt idx="4">
                  <c:v>8.1271339730861456</c:v>
                </c:pt>
                <c:pt idx="5">
                  <c:v>8.0783814406347467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6.9843460850380694</c:v>
                </c:pt>
                <c:pt idx="1">
                  <c:v>6.5676662539580768</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7.7806323048948274</c:v>
                </c:pt>
                <c:pt idx="1">
                  <c:v>7.5982783552191382</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7.0105034973366278</c:v>
                </c:pt>
                <c:pt idx="1">
                  <c:v>6.5534931887515748</c:v>
                </c:pt>
                <c:pt idx="2">
                  <c:v>7.2287451102761233</c:v>
                </c:pt>
                <c:pt idx="3">
                  <c:v>6.1908012668504693</c:v>
                </c:pt>
                <c:pt idx="4">
                  <c:v>6.3880592363920368</c:v>
                </c:pt>
                <c:pt idx="5">
                  <c:v>6.5330077861815044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7.5989650349196616</c:v>
                </c:pt>
                <c:pt idx="1">
                  <c:v>7.9293047604290647</c:v>
                </c:pt>
                <c:pt idx="2">
                  <c:v>8.254494474679186</c:v>
                </c:pt>
                <c:pt idx="3">
                  <c:v>7.0822664088458422</c:v>
                </c:pt>
                <c:pt idx="4">
                  <c:v>7.399032211132397</c:v>
                </c:pt>
                <c:pt idx="5">
                  <c:v>7.4939146052280456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7.2761257040214433</c:v>
                </c:pt>
                <c:pt idx="1">
                  <c:v>6.6129470257790226</c:v>
                </c:pt>
                <c:pt idx="2">
                  <c:v>6.9466102794702724</c:v>
                </c:pt>
                <c:pt idx="3">
                  <c:v>6.4705564604760282</c:v>
                </c:pt>
                <c:pt idx="4">
                  <c:v>6.8060059258296066</c:v>
                </c:pt>
                <c:pt idx="5">
                  <c:v>6.8662066090748013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7.2654341170038492</c:v>
                </c:pt>
                <c:pt idx="1">
                  <c:v>7.6026611916155202</c:v>
                </c:pt>
                <c:pt idx="2">
                  <c:v>8.1284997259269627</c:v>
                </c:pt>
                <c:pt idx="3">
                  <c:v>7.3335018472204334</c:v>
                </c:pt>
                <c:pt idx="4">
                  <c:v>7.9713508832165498</c:v>
                </c:pt>
                <c:pt idx="5">
                  <c:v>7.827664447908532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8.6640243401023742</c:v>
                </c:pt>
                <c:pt idx="1">
                  <c:v>8.645363352155238</c:v>
                </c:pt>
                <c:pt idx="2">
                  <c:v>8.6222399196313493</c:v>
                </c:pt>
                <c:pt idx="3">
                  <c:v>8.6803615917739929</c:v>
                </c:pt>
                <c:pt idx="4">
                  <c:v>8.7150056361210293</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4.9487865655541654</c:v>
                </c:pt>
                <c:pt idx="1">
                  <c:v>4.4553540030839871</c:v>
                </c:pt>
                <c:pt idx="2">
                  <c:v>4.0392892056711016</c:v>
                </c:pt>
                <c:pt idx="3">
                  <c:v>4.254185767288428</c:v>
                </c:pt>
                <c:pt idx="4">
                  <c:v>4.8360220710497011</c:v>
                </c:pt>
                <c:pt idx="5">
                  <c:v>4.4878546852318966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6.4586140928060223</c:v>
                </c:pt>
                <c:pt idx="1">
                  <c:v>6.1327125655462016</c:v>
                </c:pt>
                <c:pt idx="2">
                  <c:v>6.5792226376659357</c:v>
                </c:pt>
                <c:pt idx="3">
                  <c:v>6.3149905895116234</c:v>
                </c:pt>
                <c:pt idx="4">
                  <c:v>6.6779431995343943</c:v>
                </c:pt>
                <c:pt idx="5">
                  <c:v>6.5561015641760259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7.0838592948615968</c:v>
                </c:pt>
                <c:pt idx="1">
                  <c:v>7.0811448505279069</c:v>
                </c:pt>
                <c:pt idx="2">
                  <c:v>7.1336190362756451</c:v>
                </c:pt>
                <c:pt idx="3">
                  <c:v>6.6551211347006456</c:v>
                </c:pt>
                <c:pt idx="4">
                  <c:v>7.2414893484520499</c:v>
                </c:pt>
                <c:pt idx="5">
                  <c:v>7.0065009186520113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7.3992665234643589</c:v>
                </c:pt>
                <c:pt idx="1">
                  <c:v>7.3201945490106484</c:v>
                </c:pt>
                <c:pt idx="2">
                  <c:v>7.5964121445654298</c:v>
                </c:pt>
                <c:pt idx="3">
                  <c:v>7.3452116589667709</c:v>
                </c:pt>
                <c:pt idx="4">
                  <c:v>8.0386188279239459</c:v>
                </c:pt>
                <c:pt idx="5">
                  <c:v>7.4620618626616926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6.3390237589819636</c:v>
                </c:pt>
                <c:pt idx="1">
                  <c:v>6.1739778244897323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8.5630223898877276</c:v>
                </c:pt>
                <c:pt idx="1">
                  <c:v>8.8295527057460248</c:v>
                </c:pt>
                <c:pt idx="2">
                  <c:v>8.6909929355432602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8.9766699254424474</c:v>
                </c:pt>
                <c:pt idx="1">
                  <c:v>8.6507994595042526</c:v>
                </c:pt>
                <c:pt idx="2">
                  <c:v>9.2124683666773439</c:v>
                </c:pt>
                <c:pt idx="3">
                  <c:v>8.7503123862398926</c:v>
                </c:pt>
                <c:pt idx="4">
                  <c:v>8.9350245646734319</c:v>
                </c:pt>
                <c:pt idx="5">
                  <c:v>8.782848629153067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8.0356474837615846</c:v>
                </c:pt>
                <c:pt idx="1">
                  <c:v>7.7560502468160442</c:v>
                </c:pt>
                <c:pt idx="2">
                  <c:v>8.2782109215580704</c:v>
                </c:pt>
                <c:pt idx="3">
                  <c:v>7.5582071608033221</c:v>
                </c:pt>
                <c:pt idx="4">
                  <c:v>7.9035718886945201</c:v>
                </c:pt>
                <c:pt idx="5">
                  <c:v>7.5631013088031498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4597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R1K | London North West University Healthcare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4597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R1K | London North West University Healthcare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R1K | London North West University Healthcare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London North West University Healthcare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710771645"/>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473073290"/>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79%</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28%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324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67%</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32%</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33%</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65708348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894632114"/>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702742091"/>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84159334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76610737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836772383"/>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65906321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80986293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q35. Were you given enough notice about when you were going to leave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792989324"/>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London North West University Healthcare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London North West University Healthcare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324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given enough information about care and treatment on virtual ward</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noise from staff</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enough notice about when they were going to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Cultural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5180245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63162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042542069"/>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4088519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613318238"/>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84021268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3934001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994872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2385705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878099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47317095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4818687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064554221"/>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58005066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48308498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78998165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50494066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3944119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27531378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2680218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42810979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479265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49654645"/>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4840518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30734339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34984351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565132522"/>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31920154"/>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22422196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5933685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2116538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860508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54743421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5068053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193807039"/>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97707201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95657329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8931488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02462785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035982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82038684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4793303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52775501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70239173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15148570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66341906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539171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420503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366964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05536725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56367017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920828508"/>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400437793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05837801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342708509"/>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2710100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74397721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16365821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80010202"/>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53625420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6004585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471797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37614655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924031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686105142"/>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24173306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09030082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20463576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699008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75512401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7269147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4986729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41184659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7895552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09633567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6301317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6075157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614042012"/>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875052647"/>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0934287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455728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70316933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4263226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57901921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748574713"/>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412199142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253762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96007609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84890846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808057224"/>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02360350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9573406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47746469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11902923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54798352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42470023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46817567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14258996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7777081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506457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460296895"/>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9080154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428025672"/>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4213431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8382719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351221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9557425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3155953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869390527"/>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6864562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533772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49105070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011510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66161246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92007980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8808104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1151826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4915404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5384264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67084659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7157546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9358255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6168747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9323843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6350637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4284669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8471805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7043074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5767445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8578986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961918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241899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7653409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9606859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4761210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40787466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4813929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101903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612059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8803940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3342380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1273365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3477346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7756111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717826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6823028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7620681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3236788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5721095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4826024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20645081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328335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63495368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41479867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5103381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1268258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61174059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0580250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4686038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8315943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33518681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8207699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2528878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8636504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3597535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9703413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2911896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334572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16559372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97</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954468678"/>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97427914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8344090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32815484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308</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7755113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2815523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315</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87925283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09474836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1398167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90651380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1607204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919669964"/>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315</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8221519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5830660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315</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48262648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72166645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4830501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2984911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8890402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5327587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87872071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54580282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81792560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06567854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1194582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0978981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585470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277087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196586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31352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548194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4175966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372173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0885385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148357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8410231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293385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493277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880416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5831871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659951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365884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9256629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9445802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309998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839280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796310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5194336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461343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990071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495302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8763704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985016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718417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8354182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57722260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398676801"/>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48927889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505260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784769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33888215"/>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354822625"/>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552002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429712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59931210"/>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75210471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158069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54029392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941962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350834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516684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1805999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345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464696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170792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024951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8839622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62316316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016660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8781400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6467027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5653523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07208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23199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1145198918"/>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493493973"/>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2491018280"/>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16723</Words>
  <Application>Microsoft Office PowerPoint</Application>
  <PresentationFormat>Widescreen</PresentationFormat>
  <Paragraphs>2148</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London North West University Healthcare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2026-09-02T12:23:04Z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